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79100" autoAdjust="0"/>
  </p:normalViewPr>
  <p:slideViewPr>
    <p:cSldViewPr snapToGrid="0" showGuides="1">
      <p:cViewPr varScale="1">
        <p:scale>
          <a:sx n="83" d="100"/>
          <a:sy n="83" d="100"/>
        </p:scale>
        <p:origin x="9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7CB11-0E33-4079-9E1A-59ABD5FB6533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5A4C0-E620-42FB-BF3D-82F8B5858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281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Allah is so much more than us we can never really ‘know</a:t>
            </a:r>
            <a:r>
              <a:rPr lang="en-GB" baseline="0" dirty="0"/>
              <a:t> Allah’; hence the phrase…a little better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5A4C0-E620-42FB-BF3D-82F8B585889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497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It provides</a:t>
            </a:r>
            <a:r>
              <a:rPr lang="en-GB" baseline="0" dirty="0"/>
              <a:t> more explicit guidance on how to live your life. Life is complex!</a:t>
            </a:r>
          </a:p>
          <a:p>
            <a:r>
              <a:rPr lang="en-GB" baseline="0" dirty="0"/>
              <a:t>Some things are not covered in the Qur’an so another authority is required.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5A4C0-E620-42FB-BF3D-82F8B585889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606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65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896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1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36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05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03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45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522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55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89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81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B545A-CE2A-49B1-BAB5-B00701EADAE8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8C6F6-27FF-477F-A782-6E87F407A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58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29397"/>
          </a:xfrm>
        </p:spPr>
        <p:txBody>
          <a:bodyPr/>
          <a:lstStyle/>
          <a:p>
            <a:r>
              <a:rPr lang="en-GB" dirty="0"/>
              <a:t>The Qur’an and the Hadith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Muslims believe that they should obey Allah, and that Allah’s commandments are written in the Qur’an. </a:t>
            </a:r>
          </a:p>
        </p:txBody>
      </p:sp>
    </p:spTree>
    <p:extLst>
      <p:ext uri="{BB962C8B-B14F-4D97-AF65-F5344CB8AC3E}">
        <p14:creationId xmlns:p14="http://schemas.microsoft.com/office/powerpoint/2010/main" val="210420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20875"/>
          </a:xfrm>
        </p:spPr>
        <p:txBody>
          <a:bodyPr>
            <a:normAutofit/>
          </a:bodyPr>
          <a:lstStyle/>
          <a:p>
            <a:r>
              <a:rPr lang="en-GB" dirty="0"/>
              <a:t>Muslims believe that all Allah’s commands are good commands, and that obeying these commands help them to: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0" y="2392681"/>
            <a:ext cx="10591800" cy="3784282"/>
          </a:xfrm>
        </p:spPr>
        <p:txBody>
          <a:bodyPr/>
          <a:lstStyle/>
          <a:p>
            <a:r>
              <a:rPr lang="en-GB" dirty="0"/>
              <a:t>•	Know Allah a little better</a:t>
            </a:r>
          </a:p>
          <a:p>
            <a:r>
              <a:rPr lang="en-GB" dirty="0"/>
              <a:t>•	Feel close to Allah</a:t>
            </a:r>
          </a:p>
          <a:p>
            <a:r>
              <a:rPr lang="en-GB" dirty="0"/>
              <a:t>•	To avoid punishment from Allah</a:t>
            </a:r>
          </a:p>
          <a:p>
            <a:r>
              <a:rPr lang="en-GB" dirty="0"/>
              <a:t>•	Gain favour from Allah</a:t>
            </a:r>
          </a:p>
          <a:p>
            <a:r>
              <a:rPr lang="en-GB" dirty="0"/>
              <a:t>•	Live in peace with all people </a:t>
            </a:r>
          </a:p>
          <a:p>
            <a:r>
              <a:rPr lang="en-GB" dirty="0"/>
              <a:t>•	Live better lives in this life and the after-life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52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The word Islam means ‘achieving peace through submitting to the will of Allah’.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 Muslim is someone who has submitted to the will of Allah. </a:t>
            </a:r>
          </a:p>
          <a:p>
            <a:r>
              <a:rPr lang="en-GB" sz="3600" dirty="0"/>
              <a:t>As our creator, Allah knows us so well, He knows how we ought to live and has given us rules to live accordingly.</a:t>
            </a:r>
          </a:p>
        </p:txBody>
      </p:sp>
    </p:spTree>
    <p:extLst>
      <p:ext uri="{BB962C8B-B14F-4D97-AF65-F5344CB8AC3E}">
        <p14:creationId xmlns:p14="http://schemas.microsoft.com/office/powerpoint/2010/main" val="148523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Why would Muslims get peace following Allah’s commands?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pairs think about this….</a:t>
            </a:r>
          </a:p>
        </p:txBody>
      </p:sp>
    </p:spTree>
    <p:extLst>
      <p:ext uri="{BB962C8B-B14F-4D97-AF65-F5344CB8AC3E}">
        <p14:creationId xmlns:p14="http://schemas.microsoft.com/office/powerpoint/2010/main" val="168418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Do you have someone whom you admire, or would like to be like?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93817"/>
            <a:ext cx="10515600" cy="3683145"/>
          </a:xfrm>
        </p:spPr>
        <p:txBody>
          <a:bodyPr/>
          <a:lstStyle/>
          <a:p>
            <a:r>
              <a:rPr lang="en-GB" dirty="0"/>
              <a:t>You often hear people say things like ‘I wish I could be more like this person…’</a:t>
            </a:r>
          </a:p>
          <a:p>
            <a:r>
              <a:rPr lang="en-GB" dirty="0"/>
              <a:t>Sports people are often influenced by their ‘heroes’ and they might try to be like them in their attitude, the way they practice, etc…</a:t>
            </a:r>
          </a:p>
        </p:txBody>
      </p:sp>
    </p:spTree>
    <p:extLst>
      <p:ext uri="{BB962C8B-B14F-4D97-AF65-F5344CB8AC3E}">
        <p14:creationId xmlns:p14="http://schemas.microsoft.com/office/powerpoint/2010/main" val="105464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Write about a person whom you admire and would like to be like.</a:t>
            </a:r>
          </a:p>
          <a:p>
            <a:r>
              <a:rPr lang="en-GB" sz="3600" dirty="0"/>
              <a:t>What is it about them you admire? Do they influence you in any way? </a:t>
            </a:r>
          </a:p>
        </p:txBody>
      </p:sp>
    </p:spTree>
    <p:extLst>
      <p:ext uri="{BB962C8B-B14F-4D97-AF65-F5344CB8AC3E}">
        <p14:creationId xmlns:p14="http://schemas.microsoft.com/office/powerpoint/2010/main" val="54139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b="1" dirty="0"/>
              <a:t>The Hadith: means ‘report’ or ‘statement’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4"/>
            <a:ext cx="10515600" cy="5458690"/>
          </a:xfrm>
        </p:spPr>
        <p:txBody>
          <a:bodyPr>
            <a:normAutofit/>
          </a:bodyPr>
          <a:lstStyle/>
          <a:p>
            <a:r>
              <a:rPr lang="en-GB" dirty="0"/>
              <a:t>Muslims greatly respect Muhammad.</a:t>
            </a:r>
          </a:p>
          <a:p>
            <a:r>
              <a:rPr lang="en-GB" dirty="0"/>
              <a:t>Many Muslims believe he is a good example to follow.</a:t>
            </a:r>
          </a:p>
          <a:p>
            <a:r>
              <a:rPr lang="en-GB" dirty="0"/>
              <a:t>The things Muhammad did and said are found in a collection of books called the Hadith.</a:t>
            </a:r>
          </a:p>
          <a:p>
            <a:r>
              <a:rPr lang="en-GB" dirty="0"/>
              <a:t>These are used to advise Muslims how to act.</a:t>
            </a:r>
          </a:p>
          <a:p>
            <a:r>
              <a:rPr lang="en-GB" dirty="0"/>
              <a:t>Muslims with a problem, in any area of life, will look in a Hadith to find out what Muhammad did or said in a similar situation. </a:t>
            </a:r>
          </a:p>
          <a:p>
            <a:r>
              <a:rPr lang="en-GB" dirty="0"/>
              <a:t>Muslims do not worship Muhammad. The Qur’an is the most important source for rules, because it is the word of Allah, but….</a:t>
            </a:r>
          </a:p>
          <a:p>
            <a:r>
              <a:rPr lang="en-GB" dirty="0"/>
              <a:t>He is the best example for them on how to live their lives in the way Allah intended</a:t>
            </a:r>
          </a:p>
        </p:txBody>
      </p:sp>
    </p:spTree>
    <p:extLst>
      <p:ext uri="{BB962C8B-B14F-4D97-AF65-F5344CB8AC3E}">
        <p14:creationId xmlns:p14="http://schemas.microsoft.com/office/powerpoint/2010/main" val="208512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Why do you think Muslims need the Hadith if they have the Qur’an.</a:t>
            </a:r>
          </a:p>
          <a:p>
            <a:r>
              <a:rPr lang="en-GB" sz="3600" dirty="0"/>
              <a:t>From where do you get guidance? What sort of guidance is important to you? Do we all need guidance?</a:t>
            </a:r>
          </a:p>
        </p:txBody>
      </p:sp>
    </p:spTree>
    <p:extLst>
      <p:ext uri="{BB962C8B-B14F-4D97-AF65-F5344CB8AC3E}">
        <p14:creationId xmlns:p14="http://schemas.microsoft.com/office/powerpoint/2010/main" val="277087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423</Words>
  <Application>Microsoft Office PowerPoint</Application>
  <PresentationFormat>Widescreen</PresentationFormat>
  <Paragraphs>35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Qur’an and the Hadith</vt:lpstr>
      <vt:lpstr>Muslims believe that all Allah’s commands are good commands, and that obeying these commands help them to:</vt:lpstr>
      <vt:lpstr>The word Islam means ‘achieving peace through submitting to the will of Allah’. </vt:lpstr>
      <vt:lpstr>Why would Muslims get peace following Allah’s commands?</vt:lpstr>
      <vt:lpstr>Do you have someone whom you admire, or would like to be like?</vt:lpstr>
      <vt:lpstr>Task:</vt:lpstr>
      <vt:lpstr>The Hadith: means ‘report’ or ‘statement’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Qur’an and the Hadith</dc:title>
  <dc:creator>andy midwinter</dc:creator>
  <cp:lastModifiedBy>Michael Strange</cp:lastModifiedBy>
  <cp:revision>7</cp:revision>
  <dcterms:created xsi:type="dcterms:W3CDTF">2019-01-17T17:51:14Z</dcterms:created>
  <dcterms:modified xsi:type="dcterms:W3CDTF">2019-01-23T10:41:16Z</dcterms:modified>
</cp:coreProperties>
</file>