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99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37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6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86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16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70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34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1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0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5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8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9AAF5-AEF6-46B7-8B0B-4113070FB400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D8B1C-3770-4210-90DE-70533FC3B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266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3833"/>
            <a:ext cx="9144000" cy="1876332"/>
          </a:xfrm>
        </p:spPr>
        <p:txBody>
          <a:bodyPr/>
          <a:lstStyle/>
          <a:p>
            <a:r>
              <a:rPr lang="en-GB" dirty="0" smtClean="0"/>
              <a:t>Rita tells a story about Krishna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1879" y="2003612"/>
            <a:ext cx="5363489" cy="2850776"/>
          </a:xfrm>
        </p:spPr>
        <p:txBody>
          <a:bodyPr>
            <a:normAutofit/>
          </a:bodyPr>
          <a:lstStyle/>
          <a:p>
            <a:pPr algn="l"/>
            <a:r>
              <a:rPr lang="en-GB" sz="3200" dirty="0" smtClean="0"/>
              <a:t>Rita and her brother also love stories about Krishna</a:t>
            </a:r>
          </a:p>
          <a:p>
            <a:pPr algn="l"/>
            <a:endParaRPr lang="en-GB" sz="3200" dirty="0"/>
          </a:p>
          <a:p>
            <a:pPr algn="l"/>
            <a:r>
              <a:rPr lang="en-GB" sz="3200" dirty="0" smtClean="0"/>
              <a:t>What do you notice about Krishna in this image?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3771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45741" cy="6492875"/>
          </a:xfrm>
        </p:spPr>
        <p:txBody>
          <a:bodyPr>
            <a:normAutofit/>
          </a:bodyPr>
          <a:lstStyle/>
          <a:p>
            <a:r>
              <a:rPr lang="en-GB" dirty="0" smtClean="0"/>
              <a:t>Rita and </a:t>
            </a:r>
            <a:r>
              <a:rPr lang="en-GB" dirty="0" err="1" smtClean="0"/>
              <a:t>Anjani</a:t>
            </a:r>
            <a:r>
              <a:rPr lang="en-GB" dirty="0" smtClean="0"/>
              <a:t> also love the stories about Krishna when he was a little boy.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He loved to play tricks on people.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What can you see in this picture?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3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5494" y="470647"/>
            <a:ext cx="58405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This is Krishna as an adult.</a:t>
            </a:r>
          </a:p>
          <a:p>
            <a:endParaRPr lang="en-GB" sz="3200" dirty="0"/>
          </a:p>
          <a:p>
            <a:r>
              <a:rPr lang="en-GB" sz="3200" dirty="0" smtClean="0"/>
              <a:t>On the sheet explain what you see.</a:t>
            </a:r>
          </a:p>
          <a:p>
            <a:endParaRPr lang="en-GB" sz="3200" dirty="0"/>
          </a:p>
          <a:p>
            <a:endParaRPr lang="en-GB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764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849906" cy="4838887"/>
          </a:xfrm>
        </p:spPr>
        <p:txBody>
          <a:bodyPr>
            <a:normAutofit/>
          </a:bodyPr>
          <a:lstStyle/>
          <a:p>
            <a:r>
              <a:rPr lang="en-GB" dirty="0" smtClean="0"/>
              <a:t>Create a freeze frame of the moment in the story when Krishna shows his mother his mouth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20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Why does Rita think this story is important for Hindus?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“Even though it’s a simple story, not as much action as the story of Rama, I love the idea of the idea of Krishna being able to open his mouth so his mother can see the whole universe.</a:t>
            </a:r>
          </a:p>
          <a:p>
            <a:r>
              <a:rPr lang="en-GB" dirty="0" smtClean="0"/>
              <a:t>Can you imagine his mother’s reaction when she saw that? She was looking for mud and she saw the whole universe.</a:t>
            </a:r>
          </a:p>
          <a:p>
            <a:r>
              <a:rPr lang="en-GB" dirty="0" smtClean="0"/>
              <a:t> To us Krishna is God and this story shows how powerful God is. It also reminds us that creation is a part of God.</a:t>
            </a:r>
          </a:p>
          <a:p>
            <a:r>
              <a:rPr lang="en-GB" dirty="0" smtClean="0"/>
              <a:t>Of course to his mother it showed that Krishna was no ordinary toddler!”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249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4029" y="239486"/>
            <a:ext cx="107659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Rita also says that the story reminds her that as a Hindu she should take extra care of the world around us.</a:t>
            </a:r>
          </a:p>
          <a:p>
            <a:r>
              <a:rPr lang="en-GB" sz="3200" dirty="0" smtClean="0"/>
              <a:t>We need to treat plants, animals and the environment with respect. </a:t>
            </a:r>
            <a:endParaRPr lang="en-GB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7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357258" cy="4351338"/>
          </a:xfrm>
        </p:spPr>
        <p:txBody>
          <a:bodyPr/>
          <a:lstStyle/>
          <a:p>
            <a:r>
              <a:rPr lang="en-GB" dirty="0" smtClean="0"/>
              <a:t>Like many Hindus she does not eat meat because she does not want animals to suffer.</a:t>
            </a:r>
          </a:p>
          <a:p>
            <a:r>
              <a:rPr lang="en-GB" dirty="0" smtClean="0"/>
              <a:t>She also goes out with her mum, dad and brother to pick up litter at the weekend around their neighbourhood.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33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265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Rita tells a story about Krishna</vt:lpstr>
      <vt:lpstr>Rita and Anjani also love the stories about Krishna when he was a little boy.  He loved to play tricks on people.  What can you see in this picture?</vt:lpstr>
      <vt:lpstr>PowerPoint Presentation</vt:lpstr>
      <vt:lpstr>Create a freeze frame of the moment in the story when Krishna shows his mother his mouth</vt:lpstr>
      <vt:lpstr>Why does Rita think this story is important for Hindus?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Rita tells a story about Krishna</dc:title>
  <dc:creator>andy midwinter</dc:creator>
  <cp:lastModifiedBy>andy midwinter</cp:lastModifiedBy>
  <cp:revision>11</cp:revision>
  <dcterms:created xsi:type="dcterms:W3CDTF">2018-10-31T13:40:36Z</dcterms:created>
  <dcterms:modified xsi:type="dcterms:W3CDTF">2019-06-04T14:52:45Z</dcterms:modified>
</cp:coreProperties>
</file>