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62" r:id="rId3"/>
    <p:sldId id="288" r:id="rId4"/>
    <p:sldId id="264" r:id="rId5"/>
    <p:sldId id="289" r:id="rId6"/>
    <p:sldId id="290" r:id="rId7"/>
    <p:sldId id="267" r:id="rId8"/>
    <p:sldId id="291" r:id="rId9"/>
    <p:sldId id="269" r:id="rId10"/>
    <p:sldId id="270" r:id="rId11"/>
    <p:sldId id="271" r:id="rId12"/>
    <p:sldId id="272" r:id="rId13"/>
    <p:sldId id="273" r:id="rId14"/>
    <p:sldId id="274" r:id="rId15"/>
    <p:sldId id="275" r:id="rId16"/>
    <p:sldId id="276" r:id="rId17"/>
    <p:sldId id="277" r:id="rId18"/>
    <p:sldId id="287" r:id="rId19"/>
    <p:sldId id="278" r:id="rId20"/>
    <p:sldId id="279" r:id="rId21"/>
    <p:sldId id="280" r:id="rId22"/>
    <p:sldId id="281" r:id="rId23"/>
    <p:sldId id="283" r:id="rId24"/>
    <p:sldId id="256" r:id="rId25"/>
    <p:sldId id="292" r:id="rId26"/>
    <p:sldId id="260" r:id="rId27"/>
    <p:sldId id="257" r:id="rId28"/>
    <p:sldId id="258" r:id="rId29"/>
    <p:sldId id="2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7" d="100"/>
          <a:sy n="67" d="100"/>
        </p:scale>
        <p:origin x="7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94D06-D80E-4C07-9A81-BBA033A023B6}" type="datetimeFigureOut">
              <a:rPr lang="en-GB" smtClean="0"/>
              <a:t>10/07/2019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7A259-CDA7-448C-BC9E-5060CD3E47C9}" type="slidenum">
              <a:rPr lang="en-GB" smtClean="0"/>
              <a:t>‹#›</a:t>
            </a:fld>
            <a:endParaRPr lang="en-GB"/>
          </a:p>
        </p:txBody>
      </p:sp>
    </p:spTree>
    <p:extLst>
      <p:ext uri="{BB962C8B-B14F-4D97-AF65-F5344CB8AC3E}">
        <p14:creationId xmlns:p14="http://schemas.microsoft.com/office/powerpoint/2010/main" val="143030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086923-215D-41BC-B10C-A96CD99C8AAB}" type="slidenum">
              <a:rPr lang="en-GB" smtClean="0"/>
              <a:t>26</a:t>
            </a:fld>
            <a:endParaRPr lang="en-GB"/>
          </a:p>
        </p:txBody>
      </p:sp>
    </p:spTree>
    <p:extLst>
      <p:ext uri="{BB962C8B-B14F-4D97-AF65-F5344CB8AC3E}">
        <p14:creationId xmlns:p14="http://schemas.microsoft.com/office/powerpoint/2010/main" val="332960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086923-215D-41BC-B10C-A96CD99C8AAB}" type="slidenum">
              <a:rPr lang="en-GB" smtClean="0"/>
              <a:t>28</a:t>
            </a:fld>
            <a:endParaRPr lang="en-GB"/>
          </a:p>
        </p:txBody>
      </p:sp>
    </p:spTree>
    <p:extLst>
      <p:ext uri="{BB962C8B-B14F-4D97-AF65-F5344CB8AC3E}">
        <p14:creationId xmlns:p14="http://schemas.microsoft.com/office/powerpoint/2010/main" val="189584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674C27-AD69-40DC-994A-5F49216A7107}"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51247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674C27-AD69-40DC-994A-5F49216A7107}"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371461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674C27-AD69-40DC-994A-5F49216A7107}"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1297028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5842" name="Group 2"/>
          <p:cNvGrpSpPr>
            <a:grpSpLocks/>
          </p:cNvGrpSpPr>
          <p:nvPr/>
        </p:nvGrpSpPr>
        <p:grpSpPr bwMode="auto">
          <a:xfrm>
            <a:off x="2779185" y="296863"/>
            <a:ext cx="9097433" cy="5353050"/>
            <a:chOff x="1313" y="187"/>
            <a:chExt cx="4298" cy="3372"/>
          </a:xfrm>
        </p:grpSpPr>
        <p:grpSp>
          <p:nvGrpSpPr>
            <p:cNvPr id="35843" name="Group 3"/>
            <p:cNvGrpSpPr>
              <a:grpSpLocks/>
            </p:cNvGrpSpPr>
            <p:nvPr/>
          </p:nvGrpSpPr>
          <p:grpSpPr bwMode="auto">
            <a:xfrm>
              <a:off x="2194" y="601"/>
              <a:ext cx="596" cy="447"/>
              <a:chOff x="0" y="0"/>
              <a:chExt cx="768" cy="576"/>
            </a:xfrm>
          </p:grpSpPr>
          <p:sp>
            <p:nvSpPr>
              <p:cNvPr id="3584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4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46" name="Group 6"/>
            <p:cNvGrpSpPr>
              <a:grpSpLocks/>
            </p:cNvGrpSpPr>
            <p:nvPr/>
          </p:nvGrpSpPr>
          <p:grpSpPr bwMode="auto">
            <a:xfrm>
              <a:off x="1313" y="187"/>
              <a:ext cx="4298" cy="3372"/>
              <a:chOff x="0" y="0"/>
              <a:chExt cx="5533" cy="4341"/>
            </a:xfrm>
          </p:grpSpPr>
          <p:grpSp>
            <p:nvGrpSpPr>
              <p:cNvPr id="35847" name="Group 7"/>
              <p:cNvGrpSpPr>
                <a:grpSpLocks/>
              </p:cNvGrpSpPr>
              <p:nvPr/>
            </p:nvGrpSpPr>
            <p:grpSpPr bwMode="auto">
              <a:xfrm>
                <a:off x="0" y="0"/>
                <a:ext cx="5470" cy="4341"/>
                <a:chOff x="0" y="0"/>
                <a:chExt cx="5470" cy="4341"/>
              </a:xfrm>
            </p:grpSpPr>
            <p:grpSp>
              <p:nvGrpSpPr>
                <p:cNvPr id="35848" name="Group 8"/>
                <p:cNvGrpSpPr>
                  <a:grpSpLocks/>
                </p:cNvGrpSpPr>
                <p:nvPr/>
              </p:nvGrpSpPr>
              <p:grpSpPr bwMode="auto">
                <a:xfrm>
                  <a:off x="1339" y="786"/>
                  <a:ext cx="2919" cy="2151"/>
                  <a:chOff x="1265" y="814"/>
                  <a:chExt cx="2919" cy="2151"/>
                </a:xfrm>
              </p:grpSpPr>
              <p:sp>
                <p:nvSpPr>
                  <p:cNvPr id="3584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5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51" name="Group 11"/>
                <p:cNvGrpSpPr>
                  <a:grpSpLocks/>
                </p:cNvGrpSpPr>
                <p:nvPr/>
              </p:nvGrpSpPr>
              <p:grpSpPr bwMode="auto">
                <a:xfrm>
                  <a:off x="0" y="0"/>
                  <a:ext cx="5470" cy="4341"/>
                  <a:chOff x="0" y="0"/>
                  <a:chExt cx="5470" cy="4341"/>
                </a:xfrm>
              </p:grpSpPr>
              <p:grpSp>
                <p:nvGrpSpPr>
                  <p:cNvPr id="35852" name="Group 12"/>
                  <p:cNvGrpSpPr>
                    <a:grpSpLocks/>
                  </p:cNvGrpSpPr>
                  <p:nvPr/>
                </p:nvGrpSpPr>
                <p:grpSpPr bwMode="auto">
                  <a:xfrm>
                    <a:off x="3545" y="1502"/>
                    <a:ext cx="1258" cy="2327"/>
                    <a:chOff x="3471" y="1530"/>
                    <a:chExt cx="1258" cy="2327"/>
                  </a:xfrm>
                </p:grpSpPr>
                <p:sp>
                  <p:nvSpPr>
                    <p:cNvPr id="35853"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54" name="Freeform 14"/>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55" name="Group 15"/>
                  <p:cNvGrpSpPr>
                    <a:grpSpLocks/>
                  </p:cNvGrpSpPr>
                  <p:nvPr/>
                </p:nvGrpSpPr>
                <p:grpSpPr bwMode="auto">
                  <a:xfrm>
                    <a:off x="2938" y="1991"/>
                    <a:ext cx="2463" cy="1332"/>
                    <a:chOff x="2864" y="2019"/>
                    <a:chExt cx="2463" cy="1332"/>
                  </a:xfrm>
                </p:grpSpPr>
                <p:sp>
                  <p:nvSpPr>
                    <p:cNvPr id="35856" name="Freeform 16"/>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57" name="Freeform 17"/>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58" name="Group 18"/>
                  <p:cNvGrpSpPr>
                    <a:grpSpLocks/>
                  </p:cNvGrpSpPr>
                  <p:nvPr/>
                </p:nvGrpSpPr>
                <p:grpSpPr bwMode="auto">
                  <a:xfrm>
                    <a:off x="2971" y="1804"/>
                    <a:ext cx="2477" cy="1064"/>
                    <a:chOff x="2897" y="1832"/>
                    <a:chExt cx="2477" cy="1064"/>
                  </a:xfrm>
                </p:grpSpPr>
                <p:sp>
                  <p:nvSpPr>
                    <p:cNvPr id="35859" name="Freeform 19"/>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60"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61" name="Group 21"/>
                  <p:cNvGrpSpPr>
                    <a:grpSpLocks/>
                  </p:cNvGrpSpPr>
                  <p:nvPr/>
                </p:nvGrpSpPr>
                <p:grpSpPr bwMode="auto">
                  <a:xfrm>
                    <a:off x="2998" y="1608"/>
                    <a:ext cx="2472" cy="927"/>
                    <a:chOff x="2924" y="1636"/>
                    <a:chExt cx="2472" cy="927"/>
                  </a:xfrm>
                </p:grpSpPr>
                <p:sp>
                  <p:nvSpPr>
                    <p:cNvPr id="35862"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63"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64" name="Group 24"/>
                  <p:cNvGrpSpPr>
                    <a:grpSpLocks/>
                  </p:cNvGrpSpPr>
                  <p:nvPr/>
                </p:nvGrpSpPr>
                <p:grpSpPr bwMode="auto">
                  <a:xfrm>
                    <a:off x="3032" y="1386"/>
                    <a:ext cx="2342" cy="657"/>
                    <a:chOff x="2958" y="1414"/>
                    <a:chExt cx="2342" cy="657"/>
                  </a:xfrm>
                </p:grpSpPr>
                <p:sp>
                  <p:nvSpPr>
                    <p:cNvPr id="35865"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66" name="Freeform 26"/>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67" name="Group 27"/>
                  <p:cNvGrpSpPr>
                    <a:grpSpLocks/>
                  </p:cNvGrpSpPr>
                  <p:nvPr/>
                </p:nvGrpSpPr>
                <p:grpSpPr bwMode="auto">
                  <a:xfrm>
                    <a:off x="3057" y="1241"/>
                    <a:ext cx="2150" cy="343"/>
                    <a:chOff x="2983" y="1269"/>
                    <a:chExt cx="2150" cy="343"/>
                  </a:xfrm>
                </p:grpSpPr>
                <p:sp>
                  <p:nvSpPr>
                    <p:cNvPr id="35868" name="Freeform 28"/>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69" name="Freeform 29"/>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70" name="Group 30"/>
                  <p:cNvGrpSpPr>
                    <a:grpSpLocks/>
                  </p:cNvGrpSpPr>
                  <p:nvPr/>
                </p:nvGrpSpPr>
                <p:grpSpPr bwMode="auto">
                  <a:xfrm>
                    <a:off x="3012" y="889"/>
                    <a:ext cx="1879" cy="427"/>
                    <a:chOff x="2938" y="917"/>
                    <a:chExt cx="1879" cy="427"/>
                  </a:xfrm>
                </p:grpSpPr>
                <p:sp>
                  <p:nvSpPr>
                    <p:cNvPr id="35871"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72" name="Freeform 32"/>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73" name="Group 33"/>
                  <p:cNvGrpSpPr>
                    <a:grpSpLocks/>
                  </p:cNvGrpSpPr>
                  <p:nvPr/>
                </p:nvGrpSpPr>
                <p:grpSpPr bwMode="auto">
                  <a:xfrm>
                    <a:off x="711" y="1625"/>
                    <a:ext cx="1257" cy="2326"/>
                    <a:chOff x="637" y="1653"/>
                    <a:chExt cx="1257" cy="2326"/>
                  </a:xfrm>
                </p:grpSpPr>
                <p:sp>
                  <p:nvSpPr>
                    <p:cNvPr id="35874" name="Freeform 34"/>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75" name="Freeform 35"/>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76" name="Group 36"/>
                  <p:cNvGrpSpPr>
                    <a:grpSpLocks/>
                  </p:cNvGrpSpPr>
                  <p:nvPr/>
                </p:nvGrpSpPr>
                <p:grpSpPr bwMode="auto">
                  <a:xfrm>
                    <a:off x="69" y="2168"/>
                    <a:ext cx="2463" cy="1332"/>
                    <a:chOff x="-5" y="2196"/>
                    <a:chExt cx="2463" cy="1332"/>
                  </a:xfrm>
                </p:grpSpPr>
                <p:sp>
                  <p:nvSpPr>
                    <p:cNvPr id="35877" name="Freeform 37"/>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78" name="Freeform 38"/>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79" name="Group 39"/>
                  <p:cNvGrpSpPr>
                    <a:grpSpLocks/>
                  </p:cNvGrpSpPr>
                  <p:nvPr/>
                </p:nvGrpSpPr>
                <p:grpSpPr bwMode="auto">
                  <a:xfrm>
                    <a:off x="22" y="1981"/>
                    <a:ext cx="2477" cy="1064"/>
                    <a:chOff x="-52" y="2009"/>
                    <a:chExt cx="2477" cy="1064"/>
                  </a:xfrm>
                </p:grpSpPr>
                <p:sp>
                  <p:nvSpPr>
                    <p:cNvPr id="35880"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81" name="Freeform 41"/>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82" name="Group 42"/>
                  <p:cNvGrpSpPr>
                    <a:grpSpLocks/>
                  </p:cNvGrpSpPr>
                  <p:nvPr/>
                </p:nvGrpSpPr>
                <p:grpSpPr bwMode="auto">
                  <a:xfrm>
                    <a:off x="0" y="1785"/>
                    <a:ext cx="2472" cy="927"/>
                    <a:chOff x="-74" y="1813"/>
                    <a:chExt cx="2472" cy="927"/>
                  </a:xfrm>
                </p:grpSpPr>
                <p:sp>
                  <p:nvSpPr>
                    <p:cNvPr id="35883"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84"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85" name="Group 45"/>
                  <p:cNvGrpSpPr>
                    <a:grpSpLocks/>
                  </p:cNvGrpSpPr>
                  <p:nvPr/>
                </p:nvGrpSpPr>
                <p:grpSpPr bwMode="auto">
                  <a:xfrm>
                    <a:off x="96" y="1563"/>
                    <a:ext cx="2342" cy="657"/>
                    <a:chOff x="22" y="1591"/>
                    <a:chExt cx="2342" cy="657"/>
                  </a:xfrm>
                </p:grpSpPr>
                <p:sp>
                  <p:nvSpPr>
                    <p:cNvPr id="35886"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87" name="Freeform 47"/>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88" name="Group 48"/>
                  <p:cNvGrpSpPr>
                    <a:grpSpLocks/>
                  </p:cNvGrpSpPr>
                  <p:nvPr/>
                </p:nvGrpSpPr>
                <p:grpSpPr bwMode="auto">
                  <a:xfrm>
                    <a:off x="263" y="1418"/>
                    <a:ext cx="2150" cy="343"/>
                    <a:chOff x="189" y="1446"/>
                    <a:chExt cx="2150" cy="343"/>
                  </a:xfrm>
                </p:grpSpPr>
                <p:sp>
                  <p:nvSpPr>
                    <p:cNvPr id="35889"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90" name="Freeform 50"/>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91" name="Group 51"/>
                  <p:cNvGrpSpPr>
                    <a:grpSpLocks/>
                  </p:cNvGrpSpPr>
                  <p:nvPr/>
                </p:nvGrpSpPr>
                <p:grpSpPr bwMode="auto">
                  <a:xfrm>
                    <a:off x="579" y="1066"/>
                    <a:ext cx="1879" cy="427"/>
                    <a:chOff x="505" y="1094"/>
                    <a:chExt cx="1879" cy="427"/>
                  </a:xfrm>
                </p:grpSpPr>
                <p:sp>
                  <p:nvSpPr>
                    <p:cNvPr id="35892"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93" name="Freeform 53"/>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94" name="Group 54"/>
                  <p:cNvGrpSpPr>
                    <a:grpSpLocks/>
                  </p:cNvGrpSpPr>
                  <p:nvPr/>
                </p:nvGrpSpPr>
                <p:grpSpPr bwMode="auto">
                  <a:xfrm>
                    <a:off x="690" y="871"/>
                    <a:ext cx="1850" cy="554"/>
                    <a:chOff x="616" y="899"/>
                    <a:chExt cx="1850" cy="554"/>
                  </a:xfrm>
                </p:grpSpPr>
                <p:sp>
                  <p:nvSpPr>
                    <p:cNvPr id="35895"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96" name="Freeform 56"/>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897" name="Group 57"/>
                  <p:cNvGrpSpPr>
                    <a:grpSpLocks/>
                  </p:cNvGrpSpPr>
                  <p:nvPr/>
                </p:nvGrpSpPr>
                <p:grpSpPr bwMode="auto">
                  <a:xfrm>
                    <a:off x="911" y="589"/>
                    <a:ext cx="1767" cy="743"/>
                    <a:chOff x="911" y="589"/>
                    <a:chExt cx="1767" cy="743"/>
                  </a:xfrm>
                </p:grpSpPr>
                <p:sp>
                  <p:nvSpPr>
                    <p:cNvPr id="35898"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899" name="Freeform 59"/>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00" name="Group 60"/>
                  <p:cNvGrpSpPr>
                    <a:grpSpLocks/>
                  </p:cNvGrpSpPr>
                  <p:nvPr/>
                </p:nvGrpSpPr>
                <p:grpSpPr bwMode="auto">
                  <a:xfrm>
                    <a:off x="1120" y="300"/>
                    <a:ext cx="1693" cy="892"/>
                    <a:chOff x="1120" y="300"/>
                    <a:chExt cx="1693" cy="892"/>
                  </a:xfrm>
                </p:grpSpPr>
                <p:sp>
                  <p:nvSpPr>
                    <p:cNvPr id="35901"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02" name="Freeform 62"/>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03" name="Group 63"/>
                  <p:cNvGrpSpPr>
                    <a:grpSpLocks/>
                  </p:cNvGrpSpPr>
                  <p:nvPr/>
                </p:nvGrpSpPr>
                <p:grpSpPr bwMode="auto">
                  <a:xfrm>
                    <a:off x="1707" y="76"/>
                    <a:ext cx="778" cy="1512"/>
                    <a:chOff x="1633" y="104"/>
                    <a:chExt cx="778" cy="1512"/>
                  </a:xfrm>
                </p:grpSpPr>
                <p:sp>
                  <p:nvSpPr>
                    <p:cNvPr id="35904" name="Freeform 64"/>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05" name="Freeform 65"/>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06" name="Group 66"/>
                  <p:cNvGrpSpPr>
                    <a:grpSpLocks/>
                  </p:cNvGrpSpPr>
                  <p:nvPr/>
                </p:nvGrpSpPr>
                <p:grpSpPr bwMode="auto">
                  <a:xfrm>
                    <a:off x="2009" y="0"/>
                    <a:ext cx="634" cy="1534"/>
                    <a:chOff x="1935" y="28"/>
                    <a:chExt cx="634" cy="1534"/>
                  </a:xfrm>
                </p:grpSpPr>
                <p:sp>
                  <p:nvSpPr>
                    <p:cNvPr id="35907" name="Freeform 67"/>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08" name="Freeform 68"/>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09" name="Group 69"/>
                  <p:cNvGrpSpPr>
                    <a:grpSpLocks/>
                  </p:cNvGrpSpPr>
                  <p:nvPr/>
                </p:nvGrpSpPr>
                <p:grpSpPr bwMode="auto">
                  <a:xfrm>
                    <a:off x="2896" y="644"/>
                    <a:ext cx="1845" cy="566"/>
                    <a:chOff x="2822" y="672"/>
                    <a:chExt cx="1845" cy="566"/>
                  </a:xfrm>
                </p:grpSpPr>
                <p:sp>
                  <p:nvSpPr>
                    <p:cNvPr id="35910"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11" name="Freeform 71"/>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12" name="Group 72"/>
                  <p:cNvGrpSpPr>
                    <a:grpSpLocks/>
                  </p:cNvGrpSpPr>
                  <p:nvPr/>
                </p:nvGrpSpPr>
                <p:grpSpPr bwMode="auto">
                  <a:xfrm>
                    <a:off x="2757" y="417"/>
                    <a:ext cx="1781" cy="717"/>
                    <a:chOff x="2683" y="445"/>
                    <a:chExt cx="1781" cy="717"/>
                  </a:xfrm>
                </p:grpSpPr>
                <p:sp>
                  <p:nvSpPr>
                    <p:cNvPr id="35913"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14" name="Freeform 74"/>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sp>
                <p:nvSpPr>
                  <p:cNvPr id="35915" name="Freeform 75"/>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16"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nvGrpSpPr>
                  <p:cNvPr id="35917" name="Group 77"/>
                  <p:cNvGrpSpPr>
                    <a:grpSpLocks/>
                  </p:cNvGrpSpPr>
                  <p:nvPr/>
                </p:nvGrpSpPr>
                <p:grpSpPr bwMode="auto">
                  <a:xfrm>
                    <a:off x="2874" y="13"/>
                    <a:ext cx="640" cy="1520"/>
                    <a:chOff x="2800" y="41"/>
                    <a:chExt cx="640" cy="1520"/>
                  </a:xfrm>
                </p:grpSpPr>
                <p:sp>
                  <p:nvSpPr>
                    <p:cNvPr id="35918"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19" name="Freeform 79"/>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20" name="Group 80"/>
                  <p:cNvGrpSpPr>
                    <a:grpSpLocks/>
                  </p:cNvGrpSpPr>
                  <p:nvPr/>
                </p:nvGrpSpPr>
                <p:grpSpPr bwMode="auto">
                  <a:xfrm>
                    <a:off x="3008" y="135"/>
                    <a:ext cx="1017" cy="1464"/>
                    <a:chOff x="2934" y="163"/>
                    <a:chExt cx="1017" cy="1464"/>
                  </a:xfrm>
                </p:grpSpPr>
                <p:sp>
                  <p:nvSpPr>
                    <p:cNvPr id="35921" name="Freeform 81"/>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22" name="Freeform 82"/>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23" name="Group 83"/>
                  <p:cNvGrpSpPr>
                    <a:grpSpLocks/>
                  </p:cNvGrpSpPr>
                  <p:nvPr/>
                </p:nvGrpSpPr>
                <p:grpSpPr bwMode="auto">
                  <a:xfrm>
                    <a:off x="2804" y="4"/>
                    <a:ext cx="243" cy="1448"/>
                    <a:chOff x="2730" y="32"/>
                    <a:chExt cx="243" cy="1448"/>
                  </a:xfrm>
                </p:grpSpPr>
                <p:sp>
                  <p:nvSpPr>
                    <p:cNvPr id="35924"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25" name="Freeform 85"/>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26" name="Group 86"/>
                  <p:cNvGrpSpPr>
                    <a:grpSpLocks/>
                  </p:cNvGrpSpPr>
                  <p:nvPr/>
                </p:nvGrpSpPr>
                <p:grpSpPr bwMode="auto">
                  <a:xfrm>
                    <a:off x="1017" y="1741"/>
                    <a:ext cx="1085" cy="2450"/>
                    <a:chOff x="943" y="1769"/>
                    <a:chExt cx="1085" cy="2450"/>
                  </a:xfrm>
                </p:grpSpPr>
                <p:sp>
                  <p:nvSpPr>
                    <p:cNvPr id="35927" name="Freeform 87"/>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28" name="Freeform 88"/>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29" name="Group 89"/>
                  <p:cNvGrpSpPr>
                    <a:grpSpLocks/>
                  </p:cNvGrpSpPr>
                  <p:nvPr/>
                </p:nvGrpSpPr>
                <p:grpSpPr bwMode="auto">
                  <a:xfrm>
                    <a:off x="1529" y="1908"/>
                    <a:ext cx="766" cy="2373"/>
                    <a:chOff x="1455" y="1936"/>
                    <a:chExt cx="766" cy="2373"/>
                  </a:xfrm>
                </p:grpSpPr>
                <p:sp>
                  <p:nvSpPr>
                    <p:cNvPr id="35930" name="Freeform 90"/>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31" name="Freeform 91"/>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32" name="Group 92"/>
                  <p:cNvGrpSpPr>
                    <a:grpSpLocks/>
                  </p:cNvGrpSpPr>
                  <p:nvPr/>
                </p:nvGrpSpPr>
                <p:grpSpPr bwMode="auto">
                  <a:xfrm rot="88588">
                    <a:off x="2061" y="1962"/>
                    <a:ext cx="459" cy="2329"/>
                    <a:chOff x="1956" y="1990"/>
                    <a:chExt cx="492" cy="2604"/>
                  </a:xfrm>
                </p:grpSpPr>
                <p:sp>
                  <p:nvSpPr>
                    <p:cNvPr id="35933" name="Freeform 93"/>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34" name="Freeform 94"/>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35" name="Group 95"/>
                  <p:cNvGrpSpPr>
                    <a:grpSpLocks/>
                  </p:cNvGrpSpPr>
                  <p:nvPr/>
                </p:nvGrpSpPr>
                <p:grpSpPr bwMode="auto">
                  <a:xfrm>
                    <a:off x="3408" y="1689"/>
                    <a:ext cx="1125" cy="2426"/>
                    <a:chOff x="3334" y="1717"/>
                    <a:chExt cx="1125" cy="2426"/>
                  </a:xfrm>
                </p:grpSpPr>
                <p:sp>
                  <p:nvSpPr>
                    <p:cNvPr id="35936" name="Freeform 96"/>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37" name="Freeform 97"/>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38" name="Group 98"/>
                  <p:cNvGrpSpPr>
                    <a:grpSpLocks/>
                  </p:cNvGrpSpPr>
                  <p:nvPr/>
                </p:nvGrpSpPr>
                <p:grpSpPr bwMode="auto">
                  <a:xfrm>
                    <a:off x="3255" y="1838"/>
                    <a:ext cx="883" cy="2426"/>
                    <a:chOff x="3181" y="1866"/>
                    <a:chExt cx="883" cy="2426"/>
                  </a:xfrm>
                </p:grpSpPr>
                <p:sp>
                  <p:nvSpPr>
                    <p:cNvPr id="35939" name="Freeform 99"/>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40" name="Freeform 100"/>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41" name="Group 101"/>
                  <p:cNvGrpSpPr>
                    <a:grpSpLocks/>
                  </p:cNvGrpSpPr>
                  <p:nvPr/>
                </p:nvGrpSpPr>
                <p:grpSpPr bwMode="auto">
                  <a:xfrm>
                    <a:off x="3080" y="1955"/>
                    <a:ext cx="619" cy="2386"/>
                    <a:chOff x="3006" y="1983"/>
                    <a:chExt cx="619" cy="2386"/>
                  </a:xfrm>
                </p:grpSpPr>
                <p:sp>
                  <p:nvSpPr>
                    <p:cNvPr id="35942" name="Freeform 102"/>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43"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44" name="Group 104"/>
                  <p:cNvGrpSpPr>
                    <a:grpSpLocks/>
                  </p:cNvGrpSpPr>
                  <p:nvPr/>
                </p:nvGrpSpPr>
                <p:grpSpPr bwMode="auto">
                  <a:xfrm>
                    <a:off x="2893" y="2073"/>
                    <a:ext cx="405" cy="2219"/>
                    <a:chOff x="2819" y="2101"/>
                    <a:chExt cx="405" cy="2219"/>
                  </a:xfrm>
                </p:grpSpPr>
                <p:sp>
                  <p:nvSpPr>
                    <p:cNvPr id="35945" name="Freeform 105"/>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46"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5947" name="Group 107"/>
                  <p:cNvGrpSpPr>
                    <a:grpSpLocks/>
                  </p:cNvGrpSpPr>
                  <p:nvPr/>
                </p:nvGrpSpPr>
                <p:grpSpPr bwMode="auto">
                  <a:xfrm>
                    <a:off x="2372" y="2107"/>
                    <a:ext cx="426" cy="2185"/>
                    <a:chOff x="2287" y="2135"/>
                    <a:chExt cx="426" cy="2185"/>
                  </a:xfrm>
                </p:grpSpPr>
                <p:sp>
                  <p:nvSpPr>
                    <p:cNvPr id="35948"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49"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grpSp>
          <p:grpSp>
            <p:nvGrpSpPr>
              <p:cNvPr id="35950" name="Group 110"/>
              <p:cNvGrpSpPr>
                <a:grpSpLocks/>
              </p:cNvGrpSpPr>
              <p:nvPr/>
            </p:nvGrpSpPr>
            <p:grpSpPr bwMode="auto">
              <a:xfrm>
                <a:off x="74" y="313"/>
                <a:ext cx="5459" cy="3667"/>
                <a:chOff x="74" y="313"/>
                <a:chExt cx="5459" cy="3667"/>
              </a:xfrm>
            </p:grpSpPr>
            <p:grpSp>
              <p:nvGrpSpPr>
                <p:cNvPr id="35951" name="Group 111"/>
                <p:cNvGrpSpPr>
                  <a:grpSpLocks/>
                </p:cNvGrpSpPr>
                <p:nvPr/>
              </p:nvGrpSpPr>
              <p:grpSpPr bwMode="auto">
                <a:xfrm>
                  <a:off x="74" y="313"/>
                  <a:ext cx="5459" cy="3667"/>
                  <a:chOff x="74" y="313"/>
                  <a:chExt cx="5459" cy="3667"/>
                </a:xfrm>
              </p:grpSpPr>
              <p:sp>
                <p:nvSpPr>
                  <p:cNvPr id="3595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5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5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5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5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5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58"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sp>
              <p:nvSpPr>
                <p:cNvPr id="35959" name="Freeform 119"/>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grpSp>
          <p:nvGrpSpPr>
            <p:cNvPr id="35960" name="Group 120"/>
            <p:cNvGrpSpPr>
              <a:grpSpLocks/>
            </p:cNvGrpSpPr>
            <p:nvPr/>
          </p:nvGrpSpPr>
          <p:grpSpPr bwMode="auto">
            <a:xfrm>
              <a:off x="1476" y="449"/>
              <a:ext cx="4038" cy="2966"/>
              <a:chOff x="210" y="337"/>
              <a:chExt cx="5198" cy="3818"/>
            </a:xfrm>
          </p:grpSpPr>
          <p:sp>
            <p:nvSpPr>
              <p:cNvPr id="35961"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6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6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6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6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6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67"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68" name="Freeform 128"/>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69" name="Freeform 129"/>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70"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71" name="Freeform 131"/>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72"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73"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5974"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sp>
        <p:nvSpPr>
          <p:cNvPr id="35975" name="Rectangle 135"/>
          <p:cNvSpPr>
            <a:spLocks noGrp="1" noChangeArrowheads="1"/>
          </p:cNvSpPr>
          <p:nvPr>
            <p:ph type="ctrTitle" sz="quarter"/>
          </p:nvPr>
        </p:nvSpPr>
        <p:spPr>
          <a:xfrm>
            <a:off x="914400" y="1827214"/>
            <a:ext cx="10363200" cy="1627187"/>
          </a:xfrm>
        </p:spPr>
        <p:txBody>
          <a:bodyPr/>
          <a:lstStyle>
            <a:lvl1pPr>
              <a:defRPr/>
            </a:lvl1pPr>
          </a:lstStyle>
          <a:p>
            <a:pPr lvl="0"/>
            <a:r>
              <a:rPr lang="en-GB" altLang="en-US" noProof="0" smtClean="0"/>
              <a:t>Click to edit Master title style</a:t>
            </a:r>
          </a:p>
        </p:txBody>
      </p:sp>
      <p:sp>
        <p:nvSpPr>
          <p:cNvPr id="35976" name="Rectangle 136"/>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GB" altLang="en-US" noProof="0" smtClean="0"/>
              <a:t>Click to edit Master subtitle style</a:t>
            </a:r>
          </a:p>
        </p:txBody>
      </p:sp>
      <p:sp>
        <p:nvSpPr>
          <p:cNvPr id="35977" name="Rectangle 137"/>
          <p:cNvSpPr>
            <a:spLocks noGrp="1" noChangeArrowheads="1"/>
          </p:cNvSpPr>
          <p:nvPr>
            <p:ph type="dt" sz="quarter" idx="2"/>
          </p:nvPr>
        </p:nvSpPr>
        <p:spPr/>
        <p:txBody>
          <a:bodyPr/>
          <a:lstStyle>
            <a:lvl1pPr>
              <a:defRPr/>
            </a:lvl1pPr>
          </a:lstStyle>
          <a:p>
            <a:endParaRPr lang="en-GB" altLang="en-US">
              <a:solidFill>
                <a:srgbClr val="FFCC00"/>
              </a:solidFill>
            </a:endParaRPr>
          </a:p>
        </p:txBody>
      </p:sp>
      <p:sp>
        <p:nvSpPr>
          <p:cNvPr id="35978" name="Rectangle 138"/>
          <p:cNvSpPr>
            <a:spLocks noGrp="1" noChangeArrowheads="1"/>
          </p:cNvSpPr>
          <p:nvPr>
            <p:ph type="ftr" sz="quarter" idx="3"/>
          </p:nvPr>
        </p:nvSpPr>
        <p:spPr/>
        <p:txBody>
          <a:bodyPr/>
          <a:lstStyle>
            <a:lvl1pPr>
              <a:defRPr/>
            </a:lvl1pPr>
          </a:lstStyle>
          <a:p>
            <a:endParaRPr lang="en-GB" altLang="en-US">
              <a:solidFill>
                <a:srgbClr val="FFCC00"/>
              </a:solidFill>
            </a:endParaRPr>
          </a:p>
        </p:txBody>
      </p:sp>
      <p:sp>
        <p:nvSpPr>
          <p:cNvPr id="35979" name="Rectangle 139"/>
          <p:cNvSpPr>
            <a:spLocks noGrp="1" noChangeArrowheads="1"/>
          </p:cNvSpPr>
          <p:nvPr>
            <p:ph type="sldNum" sz="quarter" idx="4"/>
          </p:nvPr>
        </p:nvSpPr>
        <p:spPr/>
        <p:txBody>
          <a:bodyPr/>
          <a:lstStyle>
            <a:lvl1pPr>
              <a:defRPr/>
            </a:lvl1pPr>
          </a:lstStyle>
          <a:p>
            <a:fld id="{116429FE-C940-4A37-8352-3C80BD7926F7}"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298199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D57CB2C6-EA4F-4E11-9831-32F2747AD754}"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105323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A64EFC37-BC70-43D3-96C5-BBD74F7FB043}"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3666767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1A456CDD-9916-40D2-A14A-3953DF234A50}"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337587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FFCC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FFCC00"/>
              </a:solidFill>
            </a:endParaRPr>
          </a:p>
        </p:txBody>
      </p:sp>
      <p:sp>
        <p:nvSpPr>
          <p:cNvPr id="9" name="Slide Number Placeholder 8"/>
          <p:cNvSpPr>
            <a:spLocks noGrp="1"/>
          </p:cNvSpPr>
          <p:nvPr>
            <p:ph type="sldNum" sz="quarter" idx="12"/>
          </p:nvPr>
        </p:nvSpPr>
        <p:spPr/>
        <p:txBody>
          <a:bodyPr/>
          <a:lstStyle>
            <a:lvl1pPr>
              <a:defRPr/>
            </a:lvl1pPr>
          </a:lstStyle>
          <a:p>
            <a:fld id="{358C9BA3-3FCE-44CD-BC64-96568DB763C9}"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1322755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FFCC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FFCC00"/>
              </a:solidFill>
            </a:endParaRPr>
          </a:p>
        </p:txBody>
      </p:sp>
      <p:sp>
        <p:nvSpPr>
          <p:cNvPr id="5" name="Slide Number Placeholder 4"/>
          <p:cNvSpPr>
            <a:spLocks noGrp="1"/>
          </p:cNvSpPr>
          <p:nvPr>
            <p:ph type="sldNum" sz="quarter" idx="12"/>
          </p:nvPr>
        </p:nvSpPr>
        <p:spPr/>
        <p:txBody>
          <a:bodyPr/>
          <a:lstStyle>
            <a:lvl1pPr>
              <a:defRPr/>
            </a:lvl1pPr>
          </a:lstStyle>
          <a:p>
            <a:fld id="{B9284492-0547-4752-B7CB-8D787BCDB88B}"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294407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FFCC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FFCC00"/>
              </a:solidFill>
            </a:endParaRPr>
          </a:p>
        </p:txBody>
      </p:sp>
      <p:sp>
        <p:nvSpPr>
          <p:cNvPr id="4" name="Slide Number Placeholder 3"/>
          <p:cNvSpPr>
            <a:spLocks noGrp="1"/>
          </p:cNvSpPr>
          <p:nvPr>
            <p:ph type="sldNum" sz="quarter" idx="12"/>
          </p:nvPr>
        </p:nvSpPr>
        <p:spPr/>
        <p:txBody>
          <a:bodyPr/>
          <a:lstStyle>
            <a:lvl1pPr>
              <a:defRPr/>
            </a:lvl1pPr>
          </a:lstStyle>
          <a:p>
            <a:fld id="{0EBD41EC-56B3-4284-AF6B-EE2C4D91463C}"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3446065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F65DB203-4FC9-48DF-A798-C6270548B7BC}"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26851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674C27-AD69-40DC-994A-5F49216A7107}"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2233245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05637153-AA11-44B8-97BB-261197235F34}"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141981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4D970732-32BA-4D4C-922B-48867445E4C1}"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235595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1626"/>
            <a:ext cx="2590800" cy="5794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301626"/>
            <a:ext cx="75692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F1CD30CB-E7B6-412E-8E2A-71B3BB751916}"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334987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Online Image Placeholder 3"/>
          <p:cNvSpPr>
            <a:spLocks noGrp="1"/>
          </p:cNvSpPr>
          <p:nvPr>
            <p:ph type="clipArt" sz="half" idx="2"/>
          </p:nvPr>
        </p:nvSpPr>
        <p:spPr>
          <a:xfrm>
            <a:off x="6197600" y="1981200"/>
            <a:ext cx="5080000" cy="4114800"/>
          </a:xfrm>
        </p:spPr>
        <p:txBody>
          <a:bodyPr/>
          <a:lstStyle/>
          <a:p>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GB" altLang="en-US">
              <a:solidFill>
                <a:srgbClr val="FFCC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solidFill>
                <a:srgbClr val="FFCC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CF677CD-1ED2-4BEA-B74B-DFAF37CA2005}"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2175200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en-GB"/>
          </a:p>
        </p:txBody>
      </p:sp>
      <p:sp>
        <p:nvSpPr>
          <p:cNvPr id="3" name="Online Image Placeholder 2"/>
          <p:cNvSpPr>
            <a:spLocks noGrp="1"/>
          </p:cNvSpPr>
          <p:nvPr>
            <p:ph type="clipArt" sz="half" idx="1"/>
          </p:nvPr>
        </p:nvSpPr>
        <p:spPr>
          <a:xfrm>
            <a:off x="914400" y="1981200"/>
            <a:ext cx="5080000" cy="4114800"/>
          </a:xfrm>
        </p:spPr>
        <p:txBody>
          <a:bodyPr/>
          <a:lstStyle/>
          <a:p>
            <a:endParaRPr lang="en-GB"/>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GB" altLang="en-US">
              <a:solidFill>
                <a:srgbClr val="FFCC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solidFill>
                <a:srgbClr val="FFCC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FBECE689-AE5F-432D-B20A-3EF560B7D0B0}"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983056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GB" altLang="en-US">
              <a:solidFill>
                <a:srgbClr val="FFCC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solidFill>
                <a:srgbClr val="FFCC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D1A04E46-A717-4774-8145-4C33D29E89C8}"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2861600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GB" altLang="en-US">
              <a:solidFill>
                <a:srgbClr val="FFCC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solidFill>
                <a:srgbClr val="FFCC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274D6ED0-D90B-45F2-A525-F8DD5D8E8EAC}" type="slidenum">
              <a:rPr lang="en-GB" altLang="en-US">
                <a:solidFill>
                  <a:srgbClr val="FFCC00"/>
                </a:solidFill>
              </a:rPr>
              <a:pPr/>
              <a:t>‹#›</a:t>
            </a:fld>
            <a:endParaRPr lang="en-GB" altLang="en-US">
              <a:solidFill>
                <a:srgbClr val="FFCC00"/>
              </a:solidFill>
            </a:endParaRPr>
          </a:p>
        </p:txBody>
      </p:sp>
    </p:spTree>
    <p:extLst>
      <p:ext uri="{BB962C8B-B14F-4D97-AF65-F5344CB8AC3E}">
        <p14:creationId xmlns:p14="http://schemas.microsoft.com/office/powerpoint/2010/main" val="217900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74C27-AD69-40DC-994A-5F49216A7107}"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366290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674C27-AD69-40DC-994A-5F49216A7107}"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383817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674C27-AD69-40DC-994A-5F49216A7107}" type="datetimeFigureOut">
              <a:rPr lang="en-GB" smtClean="0"/>
              <a:t>10/07/2019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329596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674C27-AD69-40DC-994A-5F49216A7107}" type="datetimeFigureOut">
              <a:rPr lang="en-GB" smtClean="0"/>
              <a:t>10/07/2019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392207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74C27-AD69-40DC-994A-5F49216A7107}" type="datetimeFigureOut">
              <a:rPr lang="en-GB" smtClean="0"/>
              <a:t>10/07/2019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111643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74C27-AD69-40DC-994A-5F49216A7107}"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299488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74C27-AD69-40DC-994A-5F49216A7107}"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E17EC-E47E-4E7D-BCFF-68304AA0A8A7}" type="slidenum">
              <a:rPr lang="en-GB" smtClean="0"/>
              <a:t>‹#›</a:t>
            </a:fld>
            <a:endParaRPr lang="en-GB"/>
          </a:p>
        </p:txBody>
      </p:sp>
    </p:spTree>
    <p:extLst>
      <p:ext uri="{BB962C8B-B14F-4D97-AF65-F5344CB8AC3E}">
        <p14:creationId xmlns:p14="http://schemas.microsoft.com/office/powerpoint/2010/main" val="52270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74C27-AD69-40DC-994A-5F49216A7107}" type="datetimeFigureOut">
              <a:rPr lang="en-GB" smtClean="0"/>
              <a:t>10/07/2019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E17EC-E47E-4E7D-BCFF-68304AA0A8A7}" type="slidenum">
              <a:rPr lang="en-GB" smtClean="0"/>
              <a:t>‹#›</a:t>
            </a:fld>
            <a:endParaRPr lang="en-GB"/>
          </a:p>
        </p:txBody>
      </p:sp>
    </p:spTree>
    <p:extLst>
      <p:ext uri="{BB962C8B-B14F-4D97-AF65-F5344CB8AC3E}">
        <p14:creationId xmlns:p14="http://schemas.microsoft.com/office/powerpoint/2010/main" val="135361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8405285" y="1"/>
            <a:ext cx="3786716" cy="3254375"/>
            <a:chOff x="3115" y="0"/>
            <a:chExt cx="2170" cy="2486"/>
          </a:xfrm>
        </p:grpSpPr>
        <p:grpSp>
          <p:nvGrpSpPr>
            <p:cNvPr id="34819" name="Group 3"/>
            <p:cNvGrpSpPr>
              <a:grpSpLocks/>
            </p:cNvGrpSpPr>
            <p:nvPr/>
          </p:nvGrpSpPr>
          <p:grpSpPr bwMode="auto">
            <a:xfrm>
              <a:off x="4080" y="1910"/>
              <a:ext cx="768" cy="576"/>
              <a:chOff x="0" y="0"/>
              <a:chExt cx="768" cy="576"/>
            </a:xfrm>
          </p:grpSpPr>
          <p:sp>
            <p:nvSpPr>
              <p:cNvPr id="3482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2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22" name="Group 6"/>
            <p:cNvGrpSpPr>
              <a:grpSpLocks/>
            </p:cNvGrpSpPr>
            <p:nvPr/>
          </p:nvGrpSpPr>
          <p:grpSpPr bwMode="auto">
            <a:xfrm>
              <a:off x="4257" y="1103"/>
              <a:ext cx="768" cy="576"/>
              <a:chOff x="0" y="0"/>
              <a:chExt cx="768" cy="576"/>
            </a:xfrm>
          </p:grpSpPr>
          <p:sp>
            <p:nvSpPr>
              <p:cNvPr id="3482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2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25" name="Group 9"/>
            <p:cNvGrpSpPr>
              <a:grpSpLocks/>
            </p:cNvGrpSpPr>
            <p:nvPr/>
          </p:nvGrpSpPr>
          <p:grpSpPr bwMode="auto">
            <a:xfrm>
              <a:off x="3134" y="0"/>
              <a:ext cx="768" cy="576"/>
              <a:chOff x="0" y="0"/>
              <a:chExt cx="768" cy="576"/>
            </a:xfrm>
          </p:grpSpPr>
          <p:sp>
            <p:nvSpPr>
              <p:cNvPr id="3482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2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28" name="Group 12"/>
            <p:cNvGrpSpPr>
              <a:grpSpLocks/>
            </p:cNvGrpSpPr>
            <p:nvPr/>
          </p:nvGrpSpPr>
          <p:grpSpPr bwMode="auto">
            <a:xfrm>
              <a:off x="3115" y="0"/>
              <a:ext cx="2170" cy="1702"/>
              <a:chOff x="3115" y="0"/>
              <a:chExt cx="2170" cy="1702"/>
            </a:xfrm>
          </p:grpSpPr>
          <p:grpSp>
            <p:nvGrpSpPr>
              <p:cNvPr id="34829" name="Group 13"/>
              <p:cNvGrpSpPr>
                <a:grpSpLocks/>
              </p:cNvGrpSpPr>
              <p:nvPr/>
            </p:nvGrpSpPr>
            <p:grpSpPr bwMode="auto">
              <a:xfrm>
                <a:off x="3640" y="308"/>
                <a:ext cx="1145" cy="844"/>
                <a:chOff x="1265" y="814"/>
                <a:chExt cx="2919" cy="2151"/>
              </a:xfrm>
            </p:grpSpPr>
            <p:sp>
              <p:nvSpPr>
                <p:cNvPr id="3483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3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32" name="Group 16"/>
              <p:cNvGrpSpPr>
                <a:grpSpLocks/>
              </p:cNvGrpSpPr>
              <p:nvPr/>
            </p:nvGrpSpPr>
            <p:grpSpPr bwMode="auto">
              <a:xfrm>
                <a:off x="3115" y="0"/>
                <a:ext cx="2145" cy="1702"/>
                <a:chOff x="3115" y="0"/>
                <a:chExt cx="2145" cy="1702"/>
              </a:xfrm>
            </p:grpSpPr>
            <p:grpSp>
              <p:nvGrpSpPr>
                <p:cNvPr id="34833" name="Group 17"/>
                <p:cNvGrpSpPr>
                  <a:grpSpLocks/>
                </p:cNvGrpSpPr>
                <p:nvPr/>
              </p:nvGrpSpPr>
              <p:grpSpPr bwMode="auto">
                <a:xfrm>
                  <a:off x="4505" y="589"/>
                  <a:ext cx="493" cy="912"/>
                  <a:chOff x="3471" y="1530"/>
                  <a:chExt cx="1258" cy="2327"/>
                </a:xfrm>
              </p:grpSpPr>
              <p:sp>
                <p:nvSpPr>
                  <p:cNvPr id="34834" name="Freeform 18"/>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35" name="Freeform 19"/>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36" name="Group 20"/>
                <p:cNvGrpSpPr>
                  <a:grpSpLocks/>
                </p:cNvGrpSpPr>
                <p:nvPr/>
              </p:nvGrpSpPr>
              <p:grpSpPr bwMode="auto">
                <a:xfrm>
                  <a:off x="4267" y="781"/>
                  <a:ext cx="966" cy="522"/>
                  <a:chOff x="2864" y="2019"/>
                  <a:chExt cx="2463" cy="1332"/>
                </a:xfrm>
              </p:grpSpPr>
              <p:sp>
                <p:nvSpPr>
                  <p:cNvPr id="34837" name="Freeform 21"/>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38" name="Freeform 22"/>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39" name="Group 23"/>
                <p:cNvGrpSpPr>
                  <a:grpSpLocks/>
                </p:cNvGrpSpPr>
                <p:nvPr/>
              </p:nvGrpSpPr>
              <p:grpSpPr bwMode="auto">
                <a:xfrm>
                  <a:off x="4280" y="707"/>
                  <a:ext cx="971" cy="417"/>
                  <a:chOff x="2897" y="1832"/>
                  <a:chExt cx="2477" cy="1064"/>
                </a:xfrm>
              </p:grpSpPr>
              <p:sp>
                <p:nvSpPr>
                  <p:cNvPr id="34840" name="Freeform 24"/>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41" name="Freeform 25"/>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42" name="Group 26"/>
                <p:cNvGrpSpPr>
                  <a:grpSpLocks/>
                </p:cNvGrpSpPr>
                <p:nvPr/>
              </p:nvGrpSpPr>
              <p:grpSpPr bwMode="auto">
                <a:xfrm>
                  <a:off x="4291" y="630"/>
                  <a:ext cx="969" cy="364"/>
                  <a:chOff x="2924" y="1636"/>
                  <a:chExt cx="2472" cy="927"/>
                </a:xfrm>
              </p:grpSpPr>
              <p:sp>
                <p:nvSpPr>
                  <p:cNvPr id="34843" name="Freeform 27"/>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44" name="Freeform 28"/>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45" name="Group 29"/>
                <p:cNvGrpSpPr>
                  <a:grpSpLocks/>
                </p:cNvGrpSpPr>
                <p:nvPr/>
              </p:nvGrpSpPr>
              <p:grpSpPr bwMode="auto">
                <a:xfrm>
                  <a:off x="4304" y="543"/>
                  <a:ext cx="918" cy="258"/>
                  <a:chOff x="2958" y="1414"/>
                  <a:chExt cx="2342" cy="657"/>
                </a:xfrm>
              </p:grpSpPr>
              <p:sp>
                <p:nvSpPr>
                  <p:cNvPr id="34846" name="Freeform 30"/>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47" name="Freeform 31"/>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48" name="Group 32"/>
                <p:cNvGrpSpPr>
                  <a:grpSpLocks/>
                </p:cNvGrpSpPr>
                <p:nvPr/>
              </p:nvGrpSpPr>
              <p:grpSpPr bwMode="auto">
                <a:xfrm>
                  <a:off x="4314" y="487"/>
                  <a:ext cx="843" cy="134"/>
                  <a:chOff x="2983" y="1269"/>
                  <a:chExt cx="2150" cy="343"/>
                </a:xfrm>
              </p:grpSpPr>
              <p:sp>
                <p:nvSpPr>
                  <p:cNvPr id="34849" name="Freeform 33"/>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50" name="Freeform 34"/>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51" name="Group 35"/>
                <p:cNvGrpSpPr>
                  <a:grpSpLocks/>
                </p:cNvGrpSpPr>
                <p:nvPr/>
              </p:nvGrpSpPr>
              <p:grpSpPr bwMode="auto">
                <a:xfrm>
                  <a:off x="4296" y="349"/>
                  <a:ext cx="737" cy="167"/>
                  <a:chOff x="2938" y="917"/>
                  <a:chExt cx="1879" cy="427"/>
                </a:xfrm>
              </p:grpSpPr>
              <p:sp>
                <p:nvSpPr>
                  <p:cNvPr id="34852" name="Freeform 36"/>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53" name="Freeform 37"/>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54" name="Group 38"/>
                <p:cNvGrpSpPr>
                  <a:grpSpLocks/>
                </p:cNvGrpSpPr>
                <p:nvPr/>
              </p:nvGrpSpPr>
              <p:grpSpPr bwMode="auto">
                <a:xfrm>
                  <a:off x="3394" y="637"/>
                  <a:ext cx="493" cy="912"/>
                  <a:chOff x="637" y="1653"/>
                  <a:chExt cx="1257" cy="2326"/>
                </a:xfrm>
              </p:grpSpPr>
              <p:sp>
                <p:nvSpPr>
                  <p:cNvPr id="34855" name="Freeform 39"/>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56" name="Freeform 40"/>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57" name="Group 41"/>
                <p:cNvGrpSpPr>
                  <a:grpSpLocks/>
                </p:cNvGrpSpPr>
                <p:nvPr/>
              </p:nvGrpSpPr>
              <p:grpSpPr bwMode="auto">
                <a:xfrm>
                  <a:off x="3142" y="850"/>
                  <a:ext cx="966" cy="522"/>
                  <a:chOff x="-5" y="2196"/>
                  <a:chExt cx="2463" cy="1332"/>
                </a:xfrm>
              </p:grpSpPr>
              <p:sp>
                <p:nvSpPr>
                  <p:cNvPr id="34858" name="Freeform 42"/>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59" name="Freeform 43"/>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60" name="Group 44"/>
                <p:cNvGrpSpPr>
                  <a:grpSpLocks/>
                </p:cNvGrpSpPr>
                <p:nvPr/>
              </p:nvGrpSpPr>
              <p:grpSpPr bwMode="auto">
                <a:xfrm>
                  <a:off x="3124" y="777"/>
                  <a:ext cx="971" cy="417"/>
                  <a:chOff x="-52" y="2009"/>
                  <a:chExt cx="2477" cy="1064"/>
                </a:xfrm>
              </p:grpSpPr>
              <p:sp>
                <p:nvSpPr>
                  <p:cNvPr id="34861" name="Freeform 45"/>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62" name="Freeform 46"/>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63" name="Group 47"/>
                <p:cNvGrpSpPr>
                  <a:grpSpLocks/>
                </p:cNvGrpSpPr>
                <p:nvPr/>
              </p:nvGrpSpPr>
              <p:grpSpPr bwMode="auto">
                <a:xfrm>
                  <a:off x="3115" y="700"/>
                  <a:ext cx="969" cy="363"/>
                  <a:chOff x="-74" y="1813"/>
                  <a:chExt cx="2472" cy="927"/>
                </a:xfrm>
              </p:grpSpPr>
              <p:sp>
                <p:nvSpPr>
                  <p:cNvPr id="34864" name="Freeform 48"/>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65" name="Freeform 49"/>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66" name="Group 50"/>
                <p:cNvGrpSpPr>
                  <a:grpSpLocks/>
                </p:cNvGrpSpPr>
                <p:nvPr/>
              </p:nvGrpSpPr>
              <p:grpSpPr bwMode="auto">
                <a:xfrm>
                  <a:off x="3153" y="613"/>
                  <a:ext cx="918" cy="257"/>
                  <a:chOff x="22" y="1591"/>
                  <a:chExt cx="2342" cy="657"/>
                </a:xfrm>
              </p:grpSpPr>
              <p:sp>
                <p:nvSpPr>
                  <p:cNvPr id="34867" name="Freeform 51"/>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68" name="Freeform 52"/>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69" name="Group 53"/>
                <p:cNvGrpSpPr>
                  <a:grpSpLocks/>
                </p:cNvGrpSpPr>
                <p:nvPr/>
              </p:nvGrpSpPr>
              <p:grpSpPr bwMode="auto">
                <a:xfrm>
                  <a:off x="3218" y="556"/>
                  <a:ext cx="843" cy="134"/>
                  <a:chOff x="189" y="1446"/>
                  <a:chExt cx="2150" cy="343"/>
                </a:xfrm>
              </p:grpSpPr>
              <p:sp>
                <p:nvSpPr>
                  <p:cNvPr id="34870" name="Freeform 54"/>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71" name="Freeform 55"/>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72" name="Group 56"/>
                <p:cNvGrpSpPr>
                  <a:grpSpLocks/>
                </p:cNvGrpSpPr>
                <p:nvPr/>
              </p:nvGrpSpPr>
              <p:grpSpPr bwMode="auto">
                <a:xfrm>
                  <a:off x="3342" y="418"/>
                  <a:ext cx="737" cy="167"/>
                  <a:chOff x="505" y="1094"/>
                  <a:chExt cx="1879" cy="427"/>
                </a:xfrm>
              </p:grpSpPr>
              <p:sp>
                <p:nvSpPr>
                  <p:cNvPr id="34873" name="Freeform 57"/>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74" name="Freeform 58"/>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75" name="Group 59"/>
                <p:cNvGrpSpPr>
                  <a:grpSpLocks/>
                </p:cNvGrpSpPr>
                <p:nvPr/>
              </p:nvGrpSpPr>
              <p:grpSpPr bwMode="auto">
                <a:xfrm>
                  <a:off x="3386" y="341"/>
                  <a:ext cx="725" cy="218"/>
                  <a:chOff x="616" y="899"/>
                  <a:chExt cx="1850" cy="554"/>
                </a:xfrm>
              </p:grpSpPr>
              <p:sp>
                <p:nvSpPr>
                  <p:cNvPr id="34876" name="Freeform 60"/>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77" name="Freeform 61"/>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78" name="Group 62"/>
                <p:cNvGrpSpPr>
                  <a:grpSpLocks/>
                </p:cNvGrpSpPr>
                <p:nvPr/>
              </p:nvGrpSpPr>
              <p:grpSpPr bwMode="auto">
                <a:xfrm>
                  <a:off x="3472" y="231"/>
                  <a:ext cx="693" cy="291"/>
                  <a:chOff x="3472" y="231"/>
                  <a:chExt cx="693" cy="291"/>
                </a:xfrm>
              </p:grpSpPr>
              <p:sp>
                <p:nvSpPr>
                  <p:cNvPr id="34879" name="Freeform 63"/>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80" name="Freeform 64"/>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81" name="Group 65"/>
                <p:cNvGrpSpPr>
                  <a:grpSpLocks/>
                </p:cNvGrpSpPr>
                <p:nvPr/>
              </p:nvGrpSpPr>
              <p:grpSpPr bwMode="auto">
                <a:xfrm>
                  <a:off x="3554" y="118"/>
                  <a:ext cx="664" cy="349"/>
                  <a:chOff x="3554" y="118"/>
                  <a:chExt cx="664" cy="349"/>
                </a:xfrm>
              </p:grpSpPr>
              <p:sp>
                <p:nvSpPr>
                  <p:cNvPr id="34882" name="Freeform 66"/>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83" name="Freeform 67"/>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84" name="Group 68"/>
                <p:cNvGrpSpPr>
                  <a:grpSpLocks/>
                </p:cNvGrpSpPr>
                <p:nvPr/>
              </p:nvGrpSpPr>
              <p:grpSpPr bwMode="auto">
                <a:xfrm>
                  <a:off x="3784" y="30"/>
                  <a:ext cx="305" cy="593"/>
                  <a:chOff x="1633" y="104"/>
                  <a:chExt cx="778" cy="1512"/>
                </a:xfrm>
              </p:grpSpPr>
              <p:sp>
                <p:nvSpPr>
                  <p:cNvPr id="34885" name="Freeform 69"/>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86" name="Freeform 70"/>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87" name="Group 71"/>
                <p:cNvGrpSpPr>
                  <a:grpSpLocks/>
                </p:cNvGrpSpPr>
                <p:nvPr/>
              </p:nvGrpSpPr>
              <p:grpSpPr bwMode="auto">
                <a:xfrm>
                  <a:off x="3903" y="0"/>
                  <a:ext cx="248" cy="601"/>
                  <a:chOff x="1935" y="28"/>
                  <a:chExt cx="634" cy="1534"/>
                </a:xfrm>
              </p:grpSpPr>
              <p:sp>
                <p:nvSpPr>
                  <p:cNvPr id="34888" name="Freeform 72"/>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89" name="Freeform 73"/>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90" name="Group 74"/>
                <p:cNvGrpSpPr>
                  <a:grpSpLocks/>
                </p:cNvGrpSpPr>
                <p:nvPr/>
              </p:nvGrpSpPr>
              <p:grpSpPr bwMode="auto">
                <a:xfrm>
                  <a:off x="4251" y="252"/>
                  <a:ext cx="723" cy="222"/>
                  <a:chOff x="2822" y="672"/>
                  <a:chExt cx="1845" cy="566"/>
                </a:xfrm>
              </p:grpSpPr>
              <p:sp>
                <p:nvSpPr>
                  <p:cNvPr id="34891" name="Freeform 75"/>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92" name="Freeform 76"/>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893" name="Group 77"/>
                <p:cNvGrpSpPr>
                  <a:grpSpLocks/>
                </p:cNvGrpSpPr>
                <p:nvPr/>
              </p:nvGrpSpPr>
              <p:grpSpPr bwMode="auto">
                <a:xfrm>
                  <a:off x="4196" y="163"/>
                  <a:ext cx="699" cy="282"/>
                  <a:chOff x="2683" y="445"/>
                  <a:chExt cx="1781" cy="717"/>
                </a:xfrm>
              </p:grpSpPr>
              <p:sp>
                <p:nvSpPr>
                  <p:cNvPr id="34894" name="Freeform 78"/>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95" name="Freeform 79"/>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sp>
              <p:nvSpPr>
                <p:cNvPr id="34896"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897" name="Freeform 81"/>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nvGrpSpPr>
                <p:cNvPr id="34898" name="Group 82"/>
                <p:cNvGrpSpPr>
                  <a:grpSpLocks/>
                </p:cNvGrpSpPr>
                <p:nvPr/>
              </p:nvGrpSpPr>
              <p:grpSpPr bwMode="auto">
                <a:xfrm>
                  <a:off x="4242" y="5"/>
                  <a:ext cx="251" cy="596"/>
                  <a:chOff x="2800" y="41"/>
                  <a:chExt cx="640" cy="1520"/>
                </a:xfrm>
              </p:grpSpPr>
              <p:sp>
                <p:nvSpPr>
                  <p:cNvPr id="34899" name="Freeform 83"/>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00" name="Freeform 84"/>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01" name="Group 85"/>
                <p:cNvGrpSpPr>
                  <a:grpSpLocks/>
                </p:cNvGrpSpPr>
                <p:nvPr/>
              </p:nvGrpSpPr>
              <p:grpSpPr bwMode="auto">
                <a:xfrm>
                  <a:off x="4295" y="53"/>
                  <a:ext cx="398" cy="574"/>
                  <a:chOff x="2934" y="163"/>
                  <a:chExt cx="1017" cy="1464"/>
                </a:xfrm>
              </p:grpSpPr>
              <p:sp>
                <p:nvSpPr>
                  <p:cNvPr id="34902" name="Freeform 86"/>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03" name="Freeform 87"/>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04" name="Group 88"/>
                <p:cNvGrpSpPr>
                  <a:grpSpLocks/>
                </p:cNvGrpSpPr>
                <p:nvPr/>
              </p:nvGrpSpPr>
              <p:grpSpPr bwMode="auto">
                <a:xfrm>
                  <a:off x="4215" y="2"/>
                  <a:ext cx="95" cy="567"/>
                  <a:chOff x="2730" y="32"/>
                  <a:chExt cx="243" cy="1448"/>
                </a:xfrm>
              </p:grpSpPr>
              <p:sp>
                <p:nvSpPr>
                  <p:cNvPr id="34905" name="Freeform 89"/>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06" name="Freeform 90"/>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07" name="Group 91"/>
                <p:cNvGrpSpPr>
                  <a:grpSpLocks/>
                </p:cNvGrpSpPr>
                <p:nvPr/>
              </p:nvGrpSpPr>
              <p:grpSpPr bwMode="auto">
                <a:xfrm>
                  <a:off x="3514" y="683"/>
                  <a:ext cx="425" cy="960"/>
                  <a:chOff x="943" y="1769"/>
                  <a:chExt cx="1085" cy="2450"/>
                </a:xfrm>
              </p:grpSpPr>
              <p:sp>
                <p:nvSpPr>
                  <p:cNvPr id="34908" name="Freeform 92"/>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09" name="Freeform 93"/>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10" name="Group 94"/>
                <p:cNvGrpSpPr>
                  <a:grpSpLocks/>
                </p:cNvGrpSpPr>
                <p:nvPr/>
              </p:nvGrpSpPr>
              <p:grpSpPr bwMode="auto">
                <a:xfrm>
                  <a:off x="3715" y="748"/>
                  <a:ext cx="300" cy="930"/>
                  <a:chOff x="1455" y="1936"/>
                  <a:chExt cx="766" cy="2373"/>
                </a:xfrm>
              </p:grpSpPr>
              <p:sp>
                <p:nvSpPr>
                  <p:cNvPr id="34911" name="Freeform 95"/>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12" name="Freeform 96"/>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13" name="Group 97"/>
                <p:cNvGrpSpPr>
                  <a:grpSpLocks/>
                </p:cNvGrpSpPr>
                <p:nvPr/>
              </p:nvGrpSpPr>
              <p:grpSpPr bwMode="auto">
                <a:xfrm rot="88588">
                  <a:off x="3923" y="769"/>
                  <a:ext cx="180" cy="913"/>
                  <a:chOff x="1956" y="1990"/>
                  <a:chExt cx="492" cy="2604"/>
                </a:xfrm>
              </p:grpSpPr>
              <p:sp>
                <p:nvSpPr>
                  <p:cNvPr id="34914" name="Freeform 98"/>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15" name="Freeform 99"/>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16" name="Group 100"/>
                <p:cNvGrpSpPr>
                  <a:grpSpLocks/>
                </p:cNvGrpSpPr>
                <p:nvPr/>
              </p:nvGrpSpPr>
              <p:grpSpPr bwMode="auto">
                <a:xfrm>
                  <a:off x="4451" y="662"/>
                  <a:ext cx="442" cy="951"/>
                  <a:chOff x="3334" y="1717"/>
                  <a:chExt cx="1125" cy="2426"/>
                </a:xfrm>
              </p:grpSpPr>
              <p:sp>
                <p:nvSpPr>
                  <p:cNvPr id="34917" name="Freeform 101"/>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18" name="Freeform 102"/>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19" name="Group 103"/>
                <p:cNvGrpSpPr>
                  <a:grpSpLocks/>
                </p:cNvGrpSpPr>
                <p:nvPr/>
              </p:nvGrpSpPr>
              <p:grpSpPr bwMode="auto">
                <a:xfrm>
                  <a:off x="4391" y="721"/>
                  <a:ext cx="347" cy="951"/>
                  <a:chOff x="3181" y="1866"/>
                  <a:chExt cx="883" cy="2426"/>
                </a:xfrm>
              </p:grpSpPr>
              <p:sp>
                <p:nvSpPr>
                  <p:cNvPr id="34920" name="Freeform 104"/>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21" name="Freeform 105"/>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22" name="Group 106"/>
                <p:cNvGrpSpPr>
                  <a:grpSpLocks/>
                </p:cNvGrpSpPr>
                <p:nvPr/>
              </p:nvGrpSpPr>
              <p:grpSpPr bwMode="auto">
                <a:xfrm>
                  <a:off x="4323" y="767"/>
                  <a:ext cx="243" cy="935"/>
                  <a:chOff x="3006" y="1983"/>
                  <a:chExt cx="619" cy="2386"/>
                </a:xfrm>
              </p:grpSpPr>
              <p:sp>
                <p:nvSpPr>
                  <p:cNvPr id="34923" name="Freeform 107"/>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24" name="Freeform 108"/>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25" name="Group 109"/>
                <p:cNvGrpSpPr>
                  <a:grpSpLocks/>
                </p:cNvGrpSpPr>
                <p:nvPr/>
              </p:nvGrpSpPr>
              <p:grpSpPr bwMode="auto">
                <a:xfrm>
                  <a:off x="4249" y="813"/>
                  <a:ext cx="159" cy="870"/>
                  <a:chOff x="2819" y="2101"/>
                  <a:chExt cx="405" cy="2219"/>
                </a:xfrm>
              </p:grpSpPr>
              <p:sp>
                <p:nvSpPr>
                  <p:cNvPr id="34926" name="Freeform 110"/>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27" name="Freeform 111"/>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nvGrpSpPr>
                <p:cNvPr id="34928" name="Group 112"/>
                <p:cNvGrpSpPr>
                  <a:grpSpLocks/>
                </p:cNvGrpSpPr>
                <p:nvPr/>
              </p:nvGrpSpPr>
              <p:grpSpPr bwMode="auto">
                <a:xfrm>
                  <a:off x="4045" y="826"/>
                  <a:ext cx="167" cy="857"/>
                  <a:chOff x="2287" y="2135"/>
                  <a:chExt cx="426" cy="2185"/>
                </a:xfrm>
              </p:grpSpPr>
              <p:sp>
                <p:nvSpPr>
                  <p:cNvPr id="34929" name="Freeform 113"/>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0" name="Freeform 114"/>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sp>
            <p:nvSpPr>
              <p:cNvPr id="34931" name="Freeform 115"/>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3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0" name="Freeform 124"/>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1" name="Freeform 125"/>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5" name="Freeform 129"/>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6" name="Freeform 130"/>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7"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8"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49" name="Freeform 133"/>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50" name="Freeform 134"/>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51" name="Freeform 135"/>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sp>
            <p:nvSpPr>
              <p:cNvPr id="34952" name="Freeform 136"/>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CC00"/>
                  </a:solidFill>
                </a:endParaRPr>
              </a:p>
            </p:txBody>
          </p:sp>
        </p:grpSp>
      </p:grpSp>
      <p:sp>
        <p:nvSpPr>
          <p:cNvPr id="34953" name="Rectangle 137"/>
          <p:cNvSpPr>
            <a:spLocks noGrp="1" noChangeArrowheads="1"/>
          </p:cNvSpPr>
          <p:nvPr>
            <p:ph type="title"/>
          </p:nvPr>
        </p:nvSpPr>
        <p:spPr bwMode="auto">
          <a:xfrm>
            <a:off x="914400" y="301625"/>
            <a:ext cx="103632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4954" name="Rectangle 138"/>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4955" name="Rectangle 139"/>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a:solidFill>
                <a:srgbClr val="FFCC00"/>
              </a:solidFill>
            </a:endParaRPr>
          </a:p>
        </p:txBody>
      </p:sp>
      <p:sp>
        <p:nvSpPr>
          <p:cNvPr id="34956" name="Rectangle 14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a:solidFill>
                <a:srgbClr val="FFCC00"/>
              </a:solidFill>
            </a:endParaRPr>
          </a:p>
        </p:txBody>
      </p:sp>
      <p:sp>
        <p:nvSpPr>
          <p:cNvPr id="34957" name="Rectangle 141"/>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07D31EE-AB88-4356-816A-112526EE006D}" type="slidenum">
              <a:rPr lang="en-GB" altLang="en-US">
                <a:solidFill>
                  <a:srgbClr val="FFCC00"/>
                </a:solidFill>
              </a:rPr>
              <a:pPr fontAlgn="base">
                <a:spcBef>
                  <a:spcPct val="0"/>
                </a:spcBef>
                <a:spcAft>
                  <a:spcPct val="0"/>
                </a:spcAft>
              </a:pPr>
              <a:t>‹#›</a:t>
            </a:fld>
            <a:endParaRPr lang="en-GB" altLang="en-US">
              <a:solidFill>
                <a:srgbClr val="FFCC00"/>
              </a:solidFill>
            </a:endParaRPr>
          </a:p>
        </p:txBody>
      </p:sp>
    </p:spTree>
    <p:extLst>
      <p:ext uri="{BB962C8B-B14F-4D97-AF65-F5344CB8AC3E}">
        <p14:creationId xmlns:p14="http://schemas.microsoft.com/office/powerpoint/2010/main" val="246528445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anose="020B0A04020102020204" pitchFamily="34" charset="0"/>
        </a:defRPr>
      </a:lvl2pPr>
      <a:lvl3pPr algn="l" rtl="0" fontAlgn="base">
        <a:spcBef>
          <a:spcPct val="0"/>
        </a:spcBef>
        <a:spcAft>
          <a:spcPct val="0"/>
        </a:spcAft>
        <a:defRPr sz="4400">
          <a:solidFill>
            <a:schemeClr val="tx2"/>
          </a:solidFill>
          <a:latin typeface="Arial Black" panose="020B0A04020102020204" pitchFamily="34" charset="0"/>
        </a:defRPr>
      </a:lvl3pPr>
      <a:lvl4pPr algn="l" rtl="0" fontAlgn="base">
        <a:spcBef>
          <a:spcPct val="0"/>
        </a:spcBef>
        <a:spcAft>
          <a:spcPct val="0"/>
        </a:spcAft>
        <a:defRPr sz="4400">
          <a:solidFill>
            <a:schemeClr val="tx2"/>
          </a:solidFill>
          <a:latin typeface="Arial Black" panose="020B0A04020102020204" pitchFamily="34" charset="0"/>
        </a:defRPr>
      </a:lvl4pPr>
      <a:lvl5pPr algn="l" rtl="0" fontAlgn="base">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imgres?imgurl=http://www.vishnumandir.com/image/prahlad.jpg&amp;imgrefurl=http://www.vishnumandir.com/htm/fest-holica.htm&amp;h=200&amp;w=170&amp;sz=6&amp;tbnid=M6YXrbMk5FkJ:&amp;tbnh=99&amp;tbnw=84&amp;hl=en&amp;start=3&amp;prev=/images?q%3DPrahlad%26hl%3Den%26lr%3D%26ie%3DUTF-8%26rls%3DGGLD,GGLD:2004-44,GGLD:en%26sa%3DG"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tanmaypics29.tripod.com/Holi2005/Holi_2.jpg&amp;imgrefurl=http://tanmaypics29.tripod.com/Holi2005/&amp;h=1024&amp;w=768&amp;sz=60&amp;tbnid=YejtRrw4AzUJ:&amp;tbnh=150&amp;tbnw=112&amp;hl=en&amp;start=165&amp;prev=/images?q%3Dholi%26start%3D160%26hl%3Den%26lr%3D%26ie%3DUTF-8%26rls%3DGGLD,GGLD:2004-44,GGLD:en%26sa%3DN" TargetMode="Externa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hyperlink" Target="http://images.google.com/imgres?imgurl=http://themanipurpage.tripod.com/images/holi.jpg&amp;imgrefurl=http://themanipurpage.tripod.com/images/yaosang.html&amp;h=287&amp;w=419&amp;sz=33&amp;tbnid=7AIiH2SfirUJ:&amp;tbnh=83&amp;tbnw=122&amp;hl=en&amp;start=159&amp;prev=/images?q%3Dholi%26start%3D140%26hl%3Den%26lr%3D%26ie%3DUTF-8%26rls%3DGGLD,GGLD:2004-44,GGLD:en%26sa%3DN"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n9BUfUCL4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bowdoin.edu/~ndenzey/re101/hinduism/holi2.jpg&amp;imgrefurl=http://o3.indiatimes.com/garys&amp;h=1077&amp;w=1415&amp;sz=243&amp;tbnid=sk6Ftfq3UngJ:&amp;tbnh=114&amp;tbnw=150&amp;hl=en&amp;start=179&amp;prev=/images?q%3Dholi%26start%3D160%26hl%3Den%26lr%3D%26ie%3DUTF-8%26rls%3DGGLD,GGLD:2004-44,GGLD:en%26sa%3DN" TargetMode="External"/><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Dnc2NQ8uPR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Hfhka-OvLS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VglGNNr1bo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87hsmANrNn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1410"/>
            <a:ext cx="9144000" cy="1661178"/>
          </a:xfrm>
        </p:spPr>
        <p:txBody>
          <a:bodyPr>
            <a:normAutofit fontScale="90000"/>
          </a:bodyPr>
          <a:lstStyle/>
          <a:p>
            <a:r>
              <a:rPr lang="en-GB" dirty="0" smtClean="0"/>
              <a:t>Dharma and Deity</a:t>
            </a:r>
            <a:br>
              <a:rPr lang="en-GB" dirty="0" smtClean="0"/>
            </a:br>
            <a:r>
              <a:rPr lang="en-GB" dirty="0" smtClean="0"/>
              <a:t>Upper KS 2</a:t>
            </a:r>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2267682" y="1881187"/>
            <a:ext cx="7656635" cy="4976813"/>
          </a:xfrm>
          <a:prstGeom prst="rect">
            <a:avLst/>
          </a:prstGeom>
        </p:spPr>
      </p:pic>
    </p:spTree>
    <p:extLst>
      <p:ext uri="{BB962C8B-B14F-4D97-AF65-F5344CB8AC3E}">
        <p14:creationId xmlns:p14="http://schemas.microsoft.com/office/powerpoint/2010/main" val="986373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GB" altLang="en-US"/>
              <a:t>Holi</a:t>
            </a:r>
          </a:p>
        </p:txBody>
      </p:sp>
      <p:sp>
        <p:nvSpPr>
          <p:cNvPr id="2051" name="Rectangle 3"/>
          <p:cNvSpPr>
            <a:spLocks noGrp="1" noChangeArrowheads="1"/>
          </p:cNvSpPr>
          <p:nvPr>
            <p:ph type="subTitle" idx="1"/>
          </p:nvPr>
        </p:nvSpPr>
        <p:spPr>
          <a:noFill/>
        </p:spPr>
        <p:txBody>
          <a:bodyPr/>
          <a:lstStyle/>
          <a:p>
            <a:r>
              <a:rPr lang="en-GB" altLang="en-US"/>
              <a:t>A Hindu Festival of colours</a:t>
            </a:r>
          </a:p>
        </p:txBody>
      </p:sp>
    </p:spTree>
    <p:extLst>
      <p:ext uri="{BB962C8B-B14F-4D97-AF65-F5344CB8AC3E}">
        <p14:creationId xmlns:p14="http://schemas.microsoft.com/office/powerpoint/2010/main" val="3771599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a:t>What is Holi?</a:t>
            </a:r>
          </a:p>
        </p:txBody>
      </p:sp>
      <p:sp>
        <p:nvSpPr>
          <p:cNvPr id="36867" name="Rectangle 3"/>
          <p:cNvSpPr>
            <a:spLocks noGrp="1" noChangeArrowheads="1"/>
          </p:cNvSpPr>
          <p:nvPr>
            <p:ph type="body" idx="1"/>
          </p:nvPr>
        </p:nvSpPr>
        <p:spPr/>
        <p:txBody>
          <a:bodyPr/>
          <a:lstStyle/>
          <a:p>
            <a:r>
              <a:rPr lang="en-GB" altLang="en-US" sz="2800" dirty="0"/>
              <a:t>Holi is a Hindu festival held in the spring celebrated mostly in India.</a:t>
            </a:r>
          </a:p>
          <a:p>
            <a:r>
              <a:rPr lang="en-GB" altLang="en-US" sz="2800" dirty="0"/>
              <a:t>It’s a time when people remember when good triumphed over evil.</a:t>
            </a:r>
          </a:p>
          <a:p>
            <a:endParaRPr lang="en-GB" altLang="en-US" sz="2800" dirty="0"/>
          </a:p>
        </p:txBody>
      </p:sp>
    </p:spTree>
    <p:extLst>
      <p:ext uri="{BB962C8B-B14F-4D97-AF65-F5344CB8AC3E}">
        <p14:creationId xmlns:p14="http://schemas.microsoft.com/office/powerpoint/2010/main" val="3205774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p:cTn id="13"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8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 calcmode="lin" valueType="num">
                                      <p:cBhvr>
                                        <p:cTn id="19"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86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GB" altLang="en-US"/>
              <a:t>The story of Holi</a:t>
            </a:r>
          </a:p>
        </p:txBody>
      </p:sp>
      <p:sp>
        <p:nvSpPr>
          <p:cNvPr id="38921" name="Rectangle 9"/>
          <p:cNvSpPr>
            <a:spLocks noGrp="1" noChangeArrowheads="1"/>
          </p:cNvSpPr>
          <p:nvPr>
            <p:ph type="body" sz="half" idx="1"/>
          </p:nvPr>
        </p:nvSpPr>
        <p:spPr>
          <a:xfrm>
            <a:off x="385763" y="1484314"/>
            <a:ext cx="7758112" cy="4968875"/>
          </a:xfrm>
        </p:spPr>
        <p:txBody>
          <a:bodyPr/>
          <a:lstStyle/>
          <a:p>
            <a:pPr>
              <a:lnSpc>
                <a:spcPct val="80000"/>
              </a:lnSpc>
              <a:buFontTx/>
              <a:buNone/>
            </a:pPr>
            <a:r>
              <a:rPr lang="en-GB" altLang="en-US" sz="2000" dirty="0"/>
              <a:t> </a:t>
            </a:r>
            <a:r>
              <a:rPr lang="en-GB" altLang="en-US" dirty="0"/>
              <a:t>A long time ago, In India, there was a king called </a:t>
            </a:r>
            <a:r>
              <a:rPr lang="en-GB" altLang="en-US" dirty="0" err="1"/>
              <a:t>Hiranyakashup</a:t>
            </a:r>
            <a:r>
              <a:rPr lang="en-GB" altLang="en-US" dirty="0"/>
              <a:t> who had a son called </a:t>
            </a:r>
            <a:r>
              <a:rPr lang="en-GB" altLang="en-US" dirty="0" err="1"/>
              <a:t>Prahlad</a:t>
            </a:r>
            <a:r>
              <a:rPr lang="en-GB" altLang="en-US" dirty="0" smtClean="0"/>
              <a:t>.</a:t>
            </a:r>
          </a:p>
          <a:p>
            <a:pPr>
              <a:lnSpc>
                <a:spcPct val="80000"/>
              </a:lnSpc>
              <a:buFontTx/>
              <a:buNone/>
            </a:pPr>
            <a:endParaRPr lang="en-GB" altLang="en-US" dirty="0"/>
          </a:p>
          <a:p>
            <a:pPr>
              <a:lnSpc>
                <a:spcPct val="80000"/>
              </a:lnSpc>
              <a:buFontTx/>
              <a:buNone/>
            </a:pPr>
            <a:r>
              <a:rPr lang="en-GB" altLang="en-US" dirty="0"/>
              <a:t>The king wanted everyone to think of him as God and to worship him. As </a:t>
            </a:r>
            <a:r>
              <a:rPr lang="en-GB" altLang="en-US" dirty="0" err="1"/>
              <a:t>Prahlad</a:t>
            </a:r>
            <a:r>
              <a:rPr lang="en-GB" altLang="en-US" dirty="0"/>
              <a:t> grew up he realised that this was not true and refused to worship his father. He worshipped Vishnu, a real God.</a:t>
            </a:r>
          </a:p>
        </p:txBody>
      </p:sp>
      <p:pic>
        <p:nvPicPr>
          <p:cNvPr id="38924" name="Picture 12" descr="holikin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0169526" y="2338389"/>
            <a:ext cx="1795463" cy="41148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852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898" decel="100000" fill="hold"/>
                                        <p:tgtEl>
                                          <p:spTgt spid="389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89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8921">
                                            <p:txEl>
                                              <p:pRg st="0" end="0"/>
                                            </p:txEl>
                                          </p:spTgt>
                                        </p:tgtEl>
                                        <p:attrNameLst>
                                          <p:attrName>style.visibility</p:attrName>
                                        </p:attrNameLst>
                                      </p:cBhvr>
                                      <p:to>
                                        <p:strVal val="visible"/>
                                      </p:to>
                                    </p:set>
                                    <p:animEffect transition="in" filter="fade">
                                      <p:cBhvr>
                                        <p:cTn id="15" dur="1000"/>
                                        <p:tgtEl>
                                          <p:spTgt spid="38921">
                                            <p:txEl>
                                              <p:pRg st="0" end="0"/>
                                            </p:txEl>
                                          </p:spTgt>
                                        </p:tgtEl>
                                      </p:cBhvr>
                                    </p:animEffect>
                                    <p:anim calcmode="lin" valueType="num">
                                      <p:cBhvr>
                                        <p:cTn id="16" dur="1000" fill="hold"/>
                                        <p:tgtEl>
                                          <p:spTgt spid="3892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892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892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8921">
                                            <p:txEl>
                                              <p:pRg st="2" end="2"/>
                                            </p:txEl>
                                          </p:spTgt>
                                        </p:tgtEl>
                                        <p:attrNameLst>
                                          <p:attrName>style.visibility</p:attrName>
                                        </p:attrNameLst>
                                      </p:cBhvr>
                                      <p:to>
                                        <p:strVal val="visible"/>
                                      </p:to>
                                    </p:set>
                                    <p:animEffect transition="in" filter="fade">
                                      <p:cBhvr>
                                        <p:cTn id="23" dur="1000"/>
                                        <p:tgtEl>
                                          <p:spTgt spid="38921">
                                            <p:txEl>
                                              <p:pRg st="2" end="2"/>
                                            </p:txEl>
                                          </p:spTgt>
                                        </p:tgtEl>
                                      </p:cBhvr>
                                    </p:animEffect>
                                    <p:anim calcmode="lin" valueType="num">
                                      <p:cBhvr>
                                        <p:cTn id="24" dur="1000" fill="hold"/>
                                        <p:tgtEl>
                                          <p:spTgt spid="3892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892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892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2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20" name="Rectangle 12"/>
          <p:cNvSpPr>
            <a:spLocks noGrp="1" noChangeArrowheads="1"/>
          </p:cNvSpPr>
          <p:nvPr>
            <p:ph type="body" sz="half" idx="2"/>
          </p:nvPr>
        </p:nvSpPr>
        <p:spPr>
          <a:xfrm>
            <a:off x="3943351" y="2436814"/>
            <a:ext cx="7284944" cy="5762625"/>
          </a:xfrm>
        </p:spPr>
        <p:txBody>
          <a:bodyPr/>
          <a:lstStyle/>
          <a:p>
            <a:pPr>
              <a:lnSpc>
                <a:spcPct val="90000"/>
              </a:lnSpc>
              <a:buFontTx/>
              <a:buNone/>
            </a:pPr>
            <a:r>
              <a:rPr lang="en-GB" altLang="en-US" sz="2800" dirty="0"/>
              <a:t>   </a:t>
            </a:r>
            <a:r>
              <a:rPr lang="en-GB" altLang="en-US" dirty="0" err="1"/>
              <a:t>Hiranyakashup</a:t>
            </a:r>
            <a:r>
              <a:rPr lang="en-GB" altLang="en-US" dirty="0"/>
              <a:t> was very angry and punished his son. However </a:t>
            </a:r>
            <a:r>
              <a:rPr lang="en-GB" altLang="en-US" dirty="0" err="1"/>
              <a:t>Prahlad</a:t>
            </a:r>
            <a:r>
              <a:rPr lang="en-GB" altLang="en-US" dirty="0"/>
              <a:t> still refused to worship him and so the king decided that his son must die. The king tried many different ways to kill </a:t>
            </a:r>
            <a:r>
              <a:rPr lang="en-GB" altLang="en-US" dirty="0" err="1"/>
              <a:t>Prahlad</a:t>
            </a:r>
            <a:r>
              <a:rPr lang="en-GB" altLang="en-US" dirty="0"/>
              <a:t>.</a:t>
            </a:r>
          </a:p>
        </p:txBody>
      </p:sp>
      <p:pic>
        <p:nvPicPr>
          <p:cNvPr id="43022" name="Picture 14" descr="prahlad">
            <a:hlinkClick r:id="rId2"/>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11830" y="614363"/>
            <a:ext cx="2748898" cy="3238678"/>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202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3020">
                                            <p:txEl>
                                              <p:pRg st="0" end="0"/>
                                            </p:txEl>
                                          </p:spTgt>
                                        </p:tgtEl>
                                        <p:attrNameLst>
                                          <p:attrName>style.visibility</p:attrName>
                                        </p:attrNameLst>
                                      </p:cBhvr>
                                      <p:to>
                                        <p:strVal val="visible"/>
                                      </p:to>
                                    </p:set>
                                    <p:animEffect transition="in" filter="fade">
                                      <p:cBhvr>
                                        <p:cTn id="7" dur="500">
                                          <p:stCondLst>
                                            <p:cond delay="0"/>
                                          </p:stCondLst>
                                        </p:cTn>
                                        <p:tgtEl>
                                          <p:spTgt spid="430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box(in)">
                                      <p:cBhvr>
                                        <p:cTn id="12" dur="5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9" name="Rectangle 5"/>
          <p:cNvSpPr>
            <a:spLocks noGrp="1" noChangeArrowheads="1"/>
          </p:cNvSpPr>
          <p:nvPr>
            <p:ph type="body" sz="half" idx="1"/>
          </p:nvPr>
        </p:nvSpPr>
        <p:spPr>
          <a:xfrm>
            <a:off x="591672" y="564777"/>
            <a:ext cx="7774454" cy="3397624"/>
          </a:xfrm>
        </p:spPr>
        <p:txBody>
          <a:bodyPr/>
          <a:lstStyle/>
          <a:p>
            <a:pPr>
              <a:buFontTx/>
              <a:buNone/>
            </a:pPr>
            <a:r>
              <a:rPr lang="en-GB" altLang="en-US" dirty="0"/>
              <a:t>He was put in a pit full of snakes, he was beaten by soldiers and he was trampled by elephants, but each time he prayed to Vishnu and he was saved.</a:t>
            </a:r>
          </a:p>
        </p:txBody>
      </p:sp>
      <p:pic>
        <p:nvPicPr>
          <p:cNvPr id="47111"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59151" y="4149726"/>
            <a:ext cx="2470149" cy="2347594"/>
          </a:xfrm>
          <a:noFill/>
          <a:ln/>
        </p:spPr>
      </p:pic>
    </p:spTree>
    <p:extLst>
      <p:ext uri="{BB962C8B-B14F-4D97-AF65-F5344CB8AC3E}">
        <p14:creationId xmlns:p14="http://schemas.microsoft.com/office/powerpoint/2010/main" val="3918063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fade">
                                      <p:cBhvr>
                                        <p:cTn id="7" dur="1000">
                                          <p:stCondLst>
                                            <p:cond delay="0"/>
                                          </p:stCondLst>
                                        </p:cTn>
                                        <p:tgtEl>
                                          <p:spTgt spid="471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diamond(in)">
                                      <p:cBhvr>
                                        <p:cTn id="12" dur="20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7" name="Rectangle 5"/>
          <p:cNvSpPr>
            <a:spLocks noGrp="1" noChangeArrowheads="1"/>
          </p:cNvSpPr>
          <p:nvPr>
            <p:ph type="body" sz="half" idx="1"/>
          </p:nvPr>
        </p:nvSpPr>
        <p:spPr>
          <a:xfrm>
            <a:off x="130629" y="333376"/>
            <a:ext cx="6281057" cy="5762625"/>
          </a:xfrm>
        </p:spPr>
        <p:txBody>
          <a:bodyPr/>
          <a:lstStyle/>
          <a:p>
            <a:pPr>
              <a:lnSpc>
                <a:spcPct val="90000"/>
              </a:lnSpc>
              <a:buFontTx/>
              <a:buNone/>
            </a:pPr>
            <a:r>
              <a:rPr lang="en-GB" altLang="en-US" dirty="0"/>
              <a:t>The king’s sister, </a:t>
            </a:r>
            <a:r>
              <a:rPr lang="en-GB" altLang="en-US" dirty="0" err="1"/>
              <a:t>Holika</a:t>
            </a:r>
            <a:r>
              <a:rPr lang="en-GB" altLang="en-US" dirty="0"/>
              <a:t>, agreed to help the king. She was thought to have magical powers which made her fireproof. </a:t>
            </a:r>
            <a:r>
              <a:rPr lang="en-GB" altLang="en-US" dirty="0" err="1"/>
              <a:t>Holika</a:t>
            </a:r>
            <a:r>
              <a:rPr lang="en-GB" altLang="en-US" dirty="0"/>
              <a:t> took </a:t>
            </a:r>
            <a:r>
              <a:rPr lang="en-GB" altLang="en-US" dirty="0" err="1"/>
              <a:t>Prahlad</a:t>
            </a:r>
            <a:r>
              <a:rPr lang="en-GB" altLang="en-US" dirty="0"/>
              <a:t> to the top of a bonfire and the bonfire was lit. </a:t>
            </a:r>
            <a:r>
              <a:rPr lang="en-GB" altLang="en-US" dirty="0" err="1"/>
              <a:t>Holika</a:t>
            </a:r>
            <a:r>
              <a:rPr lang="en-GB" altLang="en-US" dirty="0"/>
              <a:t> expected </a:t>
            </a:r>
            <a:r>
              <a:rPr lang="en-GB" altLang="en-US" dirty="0" err="1"/>
              <a:t>Prahlad</a:t>
            </a:r>
            <a:r>
              <a:rPr lang="en-GB" altLang="en-US" dirty="0"/>
              <a:t> to die. Instead, it was </a:t>
            </a:r>
            <a:r>
              <a:rPr lang="en-GB" altLang="en-US" dirty="0" err="1"/>
              <a:t>Holika</a:t>
            </a:r>
            <a:r>
              <a:rPr lang="en-GB" altLang="en-US" dirty="0"/>
              <a:t> who died and again </a:t>
            </a:r>
            <a:r>
              <a:rPr lang="en-GB" altLang="en-US" dirty="0" err="1"/>
              <a:t>Prahlad</a:t>
            </a:r>
            <a:r>
              <a:rPr lang="en-GB" altLang="en-US" dirty="0"/>
              <a:t> was saved.</a:t>
            </a:r>
          </a:p>
        </p:txBody>
      </p:sp>
      <p:pic>
        <p:nvPicPr>
          <p:cNvPr id="49159"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045451" y="2633663"/>
            <a:ext cx="1878012" cy="3716338"/>
          </a:xfrm>
          <a:noFill/>
          <a:ln/>
        </p:spPr>
      </p:pic>
    </p:spTree>
    <p:extLst>
      <p:ext uri="{BB962C8B-B14F-4D97-AF65-F5344CB8AC3E}">
        <p14:creationId xmlns:p14="http://schemas.microsoft.com/office/powerpoint/2010/main" val="2014843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49159"/>
                                        </p:tgtEl>
                                        <p:attrNameLst>
                                          <p:attrName>style.visibility</p:attrName>
                                        </p:attrNameLst>
                                      </p:cBhvr>
                                      <p:to>
                                        <p:strVal val="visible"/>
                                      </p:to>
                                    </p:set>
                                    <p:anim calcmode="lin" valueType="num">
                                      <p:cBhvr additive="base">
                                        <p:cTn id="11" dur="500" fill="hold"/>
                                        <p:tgtEl>
                                          <p:spTgt spid="49159"/>
                                        </p:tgtEl>
                                        <p:attrNameLst>
                                          <p:attrName>ppt_x</p:attrName>
                                        </p:attrNameLst>
                                      </p:cBhvr>
                                      <p:tavLst>
                                        <p:tav tm="0">
                                          <p:val>
                                            <p:strVal val="#ppt_x"/>
                                          </p:val>
                                        </p:tav>
                                        <p:tav tm="100000">
                                          <p:val>
                                            <p:strVal val="#ppt_x"/>
                                          </p:val>
                                        </p:tav>
                                      </p:tavLst>
                                    </p:anim>
                                    <p:anim calcmode="lin" valueType="num">
                                      <p:cBhvr additive="base">
                                        <p:cTn id="12"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6" name="Rectangle 6"/>
          <p:cNvSpPr>
            <a:spLocks noGrp="1" noChangeArrowheads="1"/>
          </p:cNvSpPr>
          <p:nvPr>
            <p:ph type="body" sz="half" idx="2"/>
          </p:nvPr>
        </p:nvSpPr>
        <p:spPr>
          <a:xfrm>
            <a:off x="293914" y="4114800"/>
            <a:ext cx="10983686" cy="2656114"/>
          </a:xfrm>
        </p:spPr>
        <p:txBody>
          <a:bodyPr/>
          <a:lstStyle/>
          <a:p>
            <a:pPr>
              <a:lnSpc>
                <a:spcPct val="90000"/>
              </a:lnSpc>
              <a:buFontTx/>
              <a:buNone/>
            </a:pPr>
            <a:r>
              <a:rPr lang="en-GB" altLang="en-US" dirty="0" err="1"/>
              <a:t>Prahlad</a:t>
            </a:r>
            <a:r>
              <a:rPr lang="en-GB" altLang="en-US" dirty="0"/>
              <a:t> felt sorry for </a:t>
            </a:r>
            <a:r>
              <a:rPr lang="en-GB" altLang="en-US" dirty="0" err="1"/>
              <a:t>Holika</a:t>
            </a:r>
            <a:r>
              <a:rPr lang="en-GB" altLang="en-US" dirty="0"/>
              <a:t> and promised to name the festival </a:t>
            </a:r>
            <a:r>
              <a:rPr lang="en-GB" altLang="en-US" dirty="0"/>
              <a:t>a</a:t>
            </a:r>
            <a:r>
              <a:rPr lang="en-GB" altLang="en-US" dirty="0" smtClean="0"/>
              <a:t>fter </a:t>
            </a:r>
            <a:r>
              <a:rPr lang="en-GB" altLang="en-US" dirty="0"/>
              <a:t>her.</a:t>
            </a:r>
          </a:p>
          <a:p>
            <a:pPr>
              <a:lnSpc>
                <a:spcPct val="90000"/>
              </a:lnSpc>
              <a:buFontTx/>
              <a:buNone/>
            </a:pPr>
            <a:r>
              <a:rPr lang="en-GB" altLang="en-US" dirty="0"/>
              <a:t>Every year, at the time of Holi, Hindus light bonfires to remind them of this time when good triumphed over evil.</a:t>
            </a:r>
          </a:p>
        </p:txBody>
      </p:sp>
      <p:pic>
        <p:nvPicPr>
          <p:cNvPr id="51210" name="Picture 10" descr="Holi_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404813"/>
            <a:ext cx="2525712"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87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animEffect transition="in" filter="wipe(left)">
                                      <p:cBhvr>
                                        <p:cTn id="7" dur="500"/>
                                        <p:tgtEl>
                                          <p:spTgt spid="512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6">
                                            <p:txEl>
                                              <p:pRg st="1" end="1"/>
                                            </p:txEl>
                                          </p:spTgt>
                                        </p:tgtEl>
                                        <p:attrNameLst>
                                          <p:attrName>style.visibility</p:attrName>
                                        </p:attrNameLst>
                                      </p:cBhvr>
                                      <p:to>
                                        <p:strVal val="visible"/>
                                      </p:to>
                                    </p:set>
                                    <p:animEffect transition="in" filter="wipe(left)">
                                      <p:cBhvr>
                                        <p:cTn id="12" dur="500"/>
                                        <p:tgtEl>
                                          <p:spTgt spid="512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51210"/>
                                        </p:tgtEl>
                                        <p:attrNameLst>
                                          <p:attrName>style.visibility</p:attrName>
                                        </p:attrNameLst>
                                      </p:cBhvr>
                                      <p:to>
                                        <p:strVal val="visible"/>
                                      </p:to>
                                    </p:set>
                                    <p:anim calcmode="lin" valueType="num">
                                      <p:cBhvr additive="base">
                                        <p:cTn id="17" dur="5000" fill="hold"/>
                                        <p:tgtEl>
                                          <p:spTgt spid="51210"/>
                                        </p:tgtEl>
                                        <p:attrNameLst>
                                          <p:attrName>ppt_x</p:attrName>
                                        </p:attrNameLst>
                                      </p:cBhvr>
                                      <p:tavLst>
                                        <p:tav tm="0">
                                          <p:val>
                                            <p:strVal val="#ppt_x"/>
                                          </p:val>
                                        </p:tav>
                                        <p:tav tm="100000">
                                          <p:val>
                                            <p:strVal val="#ppt_x"/>
                                          </p:val>
                                        </p:tav>
                                      </p:tavLst>
                                    </p:anim>
                                    <p:anim calcmode="lin" valueType="num">
                                      <p:cBhvr additive="base">
                                        <p:cTn id="18" dur="5000" fill="hold"/>
                                        <p:tgtEl>
                                          <p:spTgt spid="51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18848"/>
            <a:ext cx="9144000" cy="945923"/>
          </a:xfrm>
        </p:spPr>
        <p:txBody>
          <a:bodyPr/>
          <a:lstStyle/>
          <a:p>
            <a:r>
              <a:rPr lang="en-GB" dirty="0" smtClean="0"/>
              <a:t>Meaning of the story</a:t>
            </a:r>
            <a:endParaRPr lang="en-GB" dirty="0"/>
          </a:p>
        </p:txBody>
      </p:sp>
      <p:sp>
        <p:nvSpPr>
          <p:cNvPr id="6" name="Subtitle 5"/>
          <p:cNvSpPr>
            <a:spLocks noGrp="1"/>
          </p:cNvSpPr>
          <p:nvPr>
            <p:ph type="subTitle" idx="1"/>
          </p:nvPr>
        </p:nvSpPr>
        <p:spPr>
          <a:xfrm>
            <a:off x="566058" y="1360714"/>
            <a:ext cx="11190514" cy="5225144"/>
          </a:xfrm>
        </p:spPr>
        <p:txBody>
          <a:bodyPr/>
          <a:lstStyle/>
          <a:p>
            <a:pPr marL="342900" indent="-342900" algn="l">
              <a:buFont typeface="Arial" panose="020B0604020202020204" pitchFamily="34" charset="0"/>
              <a:buChar char="•"/>
            </a:pPr>
            <a:r>
              <a:rPr lang="en-GB" sz="3200" dirty="0" smtClean="0"/>
              <a:t>The story can teach us something about Ahimsa. Here is what a Hindu told a group of </a:t>
            </a:r>
            <a:r>
              <a:rPr lang="en-GB" sz="3200" dirty="0" smtClean="0"/>
              <a:t>pupils </a:t>
            </a:r>
            <a:r>
              <a:rPr lang="en-GB" sz="3200" dirty="0" smtClean="0"/>
              <a:t>about the story:</a:t>
            </a:r>
          </a:p>
          <a:p>
            <a:pPr marL="342900" indent="-342900" algn="l">
              <a:buFont typeface="Arial" panose="020B0604020202020204" pitchFamily="34" charset="0"/>
              <a:buChar char="•"/>
            </a:pPr>
            <a:endParaRPr lang="en-GB" sz="3200" dirty="0"/>
          </a:p>
          <a:p>
            <a:pPr marL="342900" indent="-342900" algn="l">
              <a:buFont typeface="Arial" panose="020B0604020202020204" pitchFamily="34" charset="0"/>
              <a:buChar char="•"/>
            </a:pPr>
            <a:r>
              <a:rPr lang="en-GB" sz="3200" dirty="0" smtClean="0"/>
              <a:t>“It reminds Hindus that we should use whatever gifts we have to help others not to hurt others.”</a:t>
            </a:r>
          </a:p>
          <a:p>
            <a:pPr marL="342900" indent="-342900" algn="l">
              <a:buFont typeface="Arial" panose="020B0604020202020204" pitchFamily="34" charset="0"/>
              <a:buChar char="•"/>
            </a:pPr>
            <a:endParaRPr lang="en-GB" sz="3200" dirty="0"/>
          </a:p>
          <a:p>
            <a:pPr marL="342900" indent="-342900" algn="l">
              <a:buFont typeface="Arial" panose="020B0604020202020204" pitchFamily="34" charset="0"/>
              <a:buChar char="•"/>
            </a:pPr>
            <a:r>
              <a:rPr lang="en-GB" sz="3200" dirty="0" smtClean="0"/>
              <a:t>Which part of the story illustrates this best?</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72323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ltLang="en-US"/>
              <a:t>How do Hindus celebrate Holi?</a:t>
            </a:r>
          </a:p>
        </p:txBody>
      </p:sp>
      <p:sp>
        <p:nvSpPr>
          <p:cNvPr id="53251" name="Rectangle 3"/>
          <p:cNvSpPr>
            <a:spLocks noGrp="1" noChangeArrowheads="1"/>
          </p:cNvSpPr>
          <p:nvPr>
            <p:ph type="body" idx="1"/>
          </p:nvPr>
        </p:nvSpPr>
        <p:spPr/>
        <p:txBody>
          <a:bodyPr/>
          <a:lstStyle/>
          <a:p>
            <a:r>
              <a:rPr lang="en-GB" altLang="en-US" dirty="0"/>
              <a:t>Last year’s rubbish is burned so that people can make new beginnings.</a:t>
            </a:r>
          </a:p>
        </p:txBody>
      </p:sp>
      <p:pic>
        <p:nvPicPr>
          <p:cNvPr id="53253" name="Picture 5" descr="holi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357564"/>
            <a:ext cx="1790700" cy="27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71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p:cTn id="13"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3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nodeType="clickEffect">
                                  <p:stCondLst>
                                    <p:cond delay="0"/>
                                  </p:stCondLst>
                                  <p:childTnLst>
                                    <p:animScale>
                                      <p:cBhvr>
                                        <p:cTn id="18" dur="2000" fill="hold"/>
                                        <p:tgtEl>
                                          <p:spTgt spid="532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209800" y="765176"/>
            <a:ext cx="7772400" cy="5330825"/>
          </a:xfrm>
        </p:spPr>
        <p:txBody>
          <a:bodyPr/>
          <a:lstStyle/>
          <a:p>
            <a:r>
              <a:rPr lang="en-GB" altLang="en-US" dirty="0"/>
              <a:t>Festival processions and dancing take place.</a:t>
            </a:r>
          </a:p>
        </p:txBody>
      </p:sp>
      <p:pic>
        <p:nvPicPr>
          <p:cNvPr id="54277" name="Picture 5" descr="sp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148542"/>
            <a:ext cx="3879870" cy="2773082"/>
          </a:xfrm>
          <a:prstGeom prst="rect">
            <a:avLst/>
          </a:prstGeom>
          <a:noFill/>
          <a:extLst>
            <a:ext uri="{909E8E84-426E-40DD-AFC4-6F175D3DCCD1}">
              <a14:hiddenFill xmlns:a14="http://schemas.microsoft.com/office/drawing/2010/main">
                <a:solidFill>
                  <a:srgbClr val="FFFFFF"/>
                </a:solidFill>
              </a14:hiddenFill>
            </a:ext>
          </a:extLst>
        </p:spPr>
      </p:pic>
      <p:pic>
        <p:nvPicPr>
          <p:cNvPr id="54279" name="Picture 7" descr="vasanta uts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630" y="2998694"/>
            <a:ext cx="3918757" cy="2613306"/>
          </a:xfrm>
          <a:prstGeom prst="rect">
            <a:avLst/>
          </a:prstGeom>
          <a:noFill/>
          <a:extLst>
            <a:ext uri="{909E8E84-426E-40DD-AFC4-6F175D3DCCD1}">
              <a14:hiddenFill xmlns:a14="http://schemas.microsoft.com/office/drawing/2010/main">
                <a:solidFill>
                  <a:srgbClr val="FFFFFF"/>
                </a:solidFill>
              </a14:hiddenFill>
            </a:ext>
          </a:extLst>
        </p:spPr>
      </p:pic>
      <p:pic>
        <p:nvPicPr>
          <p:cNvPr id="54281" name="Picture 9" descr="hol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5323" y="4437064"/>
            <a:ext cx="2934641" cy="199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56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1000" fill="hold">
                                          <p:stCondLst>
                                            <p:cond delay="0"/>
                                          </p:stCondLst>
                                        </p:cTn>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stCondLst>
                                            <p:cond delay="0"/>
                                          </p:stCondLst>
                                        </p:cTn>
                                        <p:tgtEl>
                                          <p:spTgt spid="5427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rev="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https://</a:t>
            </a:r>
            <a:r>
              <a:rPr lang="en-GB" dirty="0" smtClean="0">
                <a:hlinkClick r:id="rId2"/>
              </a:rPr>
              <a:t>www.youtube.com/watch?v=Vn9BUfUCL4I</a:t>
            </a:r>
            <a:r>
              <a:rPr lang="en-GB" dirty="0" smtClean="0"/>
              <a:t>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6609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2209800" y="476250"/>
            <a:ext cx="7772400" cy="5619750"/>
          </a:xfrm>
        </p:spPr>
        <p:txBody>
          <a:bodyPr/>
          <a:lstStyle/>
          <a:p>
            <a:pPr>
              <a:buFontTx/>
              <a:buNone/>
            </a:pPr>
            <a:r>
              <a:rPr lang="en-GB" altLang="en-US"/>
              <a:t>Hindus also celebrate another story about a boy called Krishna. He used to play tricks on maids like throwing paint at them.</a:t>
            </a:r>
          </a:p>
        </p:txBody>
      </p:sp>
      <p:pic>
        <p:nvPicPr>
          <p:cNvPr id="57349" name="Picture 5" descr=" Krishna's Hol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904" y="3429000"/>
            <a:ext cx="3743325" cy="323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4209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1000" fill="hold"/>
                                        <p:tgtEl>
                                          <p:spTgt spid="573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1077685" y="3500438"/>
            <a:ext cx="10221685" cy="2595562"/>
          </a:xfrm>
        </p:spPr>
        <p:txBody>
          <a:bodyPr/>
          <a:lstStyle/>
          <a:p>
            <a:pPr>
              <a:lnSpc>
                <a:spcPct val="90000"/>
              </a:lnSpc>
            </a:pPr>
            <a:r>
              <a:rPr lang="en-GB" altLang="en-US" dirty="0"/>
              <a:t>People throw coloured water or paint at passers by.</a:t>
            </a:r>
          </a:p>
          <a:p>
            <a:pPr>
              <a:lnSpc>
                <a:spcPct val="90000"/>
              </a:lnSpc>
            </a:pPr>
            <a:r>
              <a:rPr lang="en-GB" altLang="en-US" dirty="0"/>
              <a:t> People are allowed to be rude to those they normally respect. For instance, pupils may throw things at teachers!!!</a:t>
            </a:r>
          </a:p>
        </p:txBody>
      </p:sp>
      <p:pic>
        <p:nvPicPr>
          <p:cNvPr id="55300" name="Picture 4" descr="holi-0325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333376"/>
            <a:ext cx="23812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descr="holi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9" y="404813"/>
            <a:ext cx="3241675"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551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552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52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5299">
                                            <p:txEl>
                                              <p:pRg st="1" end="1"/>
                                            </p:txEl>
                                          </p:spTgt>
                                        </p:tgtEl>
                                        <p:attrNameLst>
                                          <p:attrName>style.visibility</p:attrName>
                                        </p:attrNameLst>
                                      </p:cBhvr>
                                      <p:to>
                                        <p:strVal val="visible"/>
                                      </p:to>
                                    </p:set>
                                    <p:animEffect transition="in" filter="fade">
                                      <p:cBhvr>
                                        <p:cTn id="15" dur="1000"/>
                                        <p:tgtEl>
                                          <p:spTgt spid="55299">
                                            <p:txEl>
                                              <p:pRg st="1" end="1"/>
                                            </p:txEl>
                                          </p:spTgt>
                                        </p:tgtEl>
                                      </p:cBhvr>
                                    </p:animEffect>
                                    <p:anim calcmode="lin" valueType="num">
                                      <p:cBhvr>
                                        <p:cTn id="16"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529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529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https://</a:t>
            </a:r>
            <a:r>
              <a:rPr lang="en-GB" dirty="0" smtClean="0">
                <a:hlinkClick r:id="rId2"/>
              </a:rPr>
              <a:t>www.youtube.com/watch?v=Dnc2NQ8uPRQ</a:t>
            </a:r>
            <a:r>
              <a:rPr lang="en-GB" dirty="0" smtClean="0"/>
              <a:t>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846808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136743"/>
          </a:xfrm>
        </p:spPr>
        <p:txBody>
          <a:bodyPr/>
          <a:lstStyle/>
          <a:p>
            <a:r>
              <a:rPr lang="en-GB" dirty="0" smtClean="0"/>
              <a:t>Hinduism Assessment </a:t>
            </a:r>
            <a:endParaRPr lang="en-GB" dirty="0"/>
          </a:p>
        </p:txBody>
      </p:sp>
      <p:sp>
        <p:nvSpPr>
          <p:cNvPr id="3" name="Subtitle 2"/>
          <p:cNvSpPr>
            <a:spLocks noGrp="1"/>
          </p:cNvSpPr>
          <p:nvPr>
            <p:ph type="subTitle" idx="1"/>
          </p:nvPr>
        </p:nvSpPr>
        <p:spPr>
          <a:xfrm>
            <a:off x="1524000" y="1136743"/>
            <a:ext cx="9144000" cy="956515"/>
          </a:xfrm>
        </p:spPr>
        <p:txBody>
          <a:bodyPr>
            <a:normAutofit/>
          </a:bodyPr>
          <a:lstStyle/>
          <a:p>
            <a:r>
              <a:rPr lang="en-GB" sz="4800" dirty="0" smtClean="0"/>
              <a:t>Upper KS2</a:t>
            </a:r>
            <a:endParaRPr lang="en-GB" sz="4800" dirty="0"/>
          </a:p>
        </p:txBody>
      </p:sp>
      <p:pic>
        <p:nvPicPr>
          <p:cNvPr id="4" name="Picture 3"/>
          <p:cNvPicPr>
            <a:picLocks noChangeAspect="1"/>
          </p:cNvPicPr>
          <p:nvPr/>
        </p:nvPicPr>
        <p:blipFill>
          <a:blip r:embed="rId2"/>
          <a:stretch>
            <a:fillRect/>
          </a:stretch>
        </p:blipFill>
        <p:spPr>
          <a:xfrm>
            <a:off x="2613772" y="2093258"/>
            <a:ext cx="6964456" cy="5571565"/>
          </a:xfrm>
          <a:prstGeom prst="rect">
            <a:avLst/>
          </a:prstGeom>
        </p:spPr>
      </p:pic>
    </p:spTree>
    <p:extLst>
      <p:ext uri="{BB962C8B-B14F-4D97-AF65-F5344CB8AC3E}">
        <p14:creationId xmlns:p14="http://schemas.microsoft.com/office/powerpoint/2010/main" val="2995440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https://</a:t>
            </a:r>
            <a:r>
              <a:rPr lang="en-GB" dirty="0" smtClean="0">
                <a:hlinkClick r:id="rId2"/>
              </a:rPr>
              <a:t>www.youtube.com/watch?v=Hfhka-OvLSA</a:t>
            </a:r>
            <a:r>
              <a:rPr lang="en-GB" dirty="0" smtClean="0"/>
              <a:t>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1228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a:t>
            </a:r>
            <a:endParaRPr lang="en-GB" dirty="0"/>
          </a:p>
        </p:txBody>
      </p:sp>
      <p:sp>
        <p:nvSpPr>
          <p:cNvPr id="3" name="Content Placeholder 2"/>
          <p:cNvSpPr>
            <a:spLocks noGrp="1"/>
          </p:cNvSpPr>
          <p:nvPr>
            <p:ph idx="1"/>
          </p:nvPr>
        </p:nvSpPr>
        <p:spPr/>
        <p:txBody>
          <a:bodyPr/>
          <a:lstStyle/>
          <a:p>
            <a:r>
              <a:rPr lang="en-GB" dirty="0" smtClean="0"/>
              <a:t>Write 5 questions for the class which you think covers the 5 most important things we have studied about Hinduism</a:t>
            </a:r>
          </a:p>
          <a:p>
            <a:r>
              <a:rPr lang="en-GB" dirty="0" smtClean="0"/>
              <a:t>Don’t forget the answers!</a:t>
            </a:r>
          </a:p>
          <a:p>
            <a:r>
              <a:rPr lang="en-GB" dirty="0" smtClean="0"/>
              <a:t>Shall we ask the rest of the class?</a:t>
            </a:r>
            <a:endParaRPr lang="en-GB" dirty="0"/>
          </a:p>
        </p:txBody>
      </p:sp>
    </p:spTree>
    <p:extLst>
      <p:ext uri="{BB962C8B-B14F-4D97-AF65-F5344CB8AC3E}">
        <p14:creationId xmlns:p14="http://schemas.microsoft.com/office/powerpoint/2010/main" val="281700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smtClean="0"/>
              <a:t>Making Connections</a:t>
            </a:r>
            <a:endParaRPr lang="en-GB" dirty="0"/>
          </a:p>
        </p:txBody>
      </p:sp>
      <p:sp>
        <p:nvSpPr>
          <p:cNvPr id="3" name="Content Placeholder 2"/>
          <p:cNvSpPr>
            <a:spLocks noGrp="1"/>
          </p:cNvSpPr>
          <p:nvPr>
            <p:ph idx="1"/>
          </p:nvPr>
        </p:nvSpPr>
        <p:spPr/>
        <p:txBody>
          <a:bodyPr/>
          <a:lstStyle/>
          <a:p>
            <a:r>
              <a:rPr lang="en-GB" sz="3600" dirty="0"/>
              <a:t>12 words associated with </a:t>
            </a:r>
            <a:r>
              <a:rPr lang="en-GB" sz="3600" dirty="0" smtClean="0"/>
              <a:t>Hinduism</a:t>
            </a:r>
            <a:endParaRPr lang="en-GB" sz="3600" dirty="0"/>
          </a:p>
          <a:p>
            <a:r>
              <a:rPr lang="en-GB" sz="3600" dirty="0"/>
              <a:t>Need to </a:t>
            </a:r>
            <a:r>
              <a:rPr lang="en-GB" sz="3600" u="sng" dirty="0"/>
              <a:t>pair up</a:t>
            </a:r>
            <a:r>
              <a:rPr lang="en-GB" sz="3600" dirty="0"/>
              <a:t> the idea with a </a:t>
            </a:r>
            <a:r>
              <a:rPr lang="en-GB" sz="3600" b="1" dirty="0"/>
              <a:t>linking concept</a:t>
            </a:r>
            <a:r>
              <a:rPr lang="en-GB" sz="3600" dirty="0"/>
              <a:t>.</a:t>
            </a:r>
          </a:p>
          <a:p>
            <a:r>
              <a:rPr lang="en-GB" sz="3600" dirty="0"/>
              <a:t>Connecting ideas must make sense- I am judge.</a:t>
            </a:r>
          </a:p>
          <a:p>
            <a:r>
              <a:rPr lang="en-GB" sz="3600" dirty="0"/>
              <a:t>Only use words </a:t>
            </a:r>
            <a:r>
              <a:rPr lang="en-GB" sz="3600" b="1" dirty="0"/>
              <a:t>once</a:t>
            </a:r>
          </a:p>
          <a:p>
            <a:pPr lvl="1"/>
            <a:r>
              <a:rPr lang="en-GB" sz="3200" dirty="0"/>
              <a:t>1 point per connection</a:t>
            </a:r>
          </a:p>
          <a:p>
            <a:pPr lvl="1"/>
            <a:r>
              <a:rPr lang="en-GB" sz="3200" dirty="0"/>
              <a:t>2 points for connection no one else made.</a:t>
            </a:r>
          </a:p>
          <a:p>
            <a:endParaRPr lang="en-GB" dirty="0"/>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midwinter 2018</a:t>
            </a:r>
            <a:endParaRPr lang="en-GB" dirty="0">
              <a:solidFill>
                <a:prstClr val="black">
                  <a:tint val="75000"/>
                </a:prstClr>
              </a:solidFill>
            </a:endParaRPr>
          </a:p>
        </p:txBody>
      </p:sp>
    </p:spTree>
    <p:extLst>
      <p:ext uri="{BB962C8B-B14F-4D97-AF65-F5344CB8AC3E}">
        <p14:creationId xmlns:p14="http://schemas.microsoft.com/office/powerpoint/2010/main" val="1706827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copyright: midwinter 2015</a:t>
            </a: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878478510"/>
              </p:ext>
            </p:extLst>
          </p:nvPr>
        </p:nvGraphicFramePr>
        <p:xfrm>
          <a:off x="0" y="-2"/>
          <a:ext cx="12192000" cy="6858000"/>
        </p:xfrm>
        <a:graphic>
          <a:graphicData uri="http://schemas.openxmlformats.org/drawingml/2006/table">
            <a:tbl>
              <a:tblPr firstRow="1" bandRow="1">
                <a:tableStyleId>{073A0DAA-6AF3-43AB-8588-CEC1D06C72B9}</a:tableStyleId>
              </a:tblPr>
              <a:tblGrid>
                <a:gridCol w="4064000"/>
                <a:gridCol w="4064000"/>
                <a:gridCol w="4064000"/>
              </a:tblGrid>
              <a:tr h="1714500">
                <a:tc>
                  <a:txBody>
                    <a:bodyPr/>
                    <a:lstStyle/>
                    <a:p>
                      <a:pPr algn="ctr"/>
                      <a:r>
                        <a:rPr lang="en-GB" sz="3200" dirty="0" smtClean="0"/>
                        <a:t>Brahman</a:t>
                      </a:r>
                      <a:endParaRPr lang="en-GB" sz="3200" dirty="0"/>
                    </a:p>
                  </a:txBody>
                  <a:tcPr anchor="ctr">
                    <a:solidFill>
                      <a:srgbClr val="C00000"/>
                    </a:solidFill>
                  </a:tcPr>
                </a:tc>
                <a:tc>
                  <a:txBody>
                    <a:bodyPr/>
                    <a:lstStyle/>
                    <a:p>
                      <a:pPr algn="ctr"/>
                      <a:r>
                        <a:rPr lang="en-GB" sz="3200" dirty="0" smtClean="0"/>
                        <a:t>Vedas</a:t>
                      </a:r>
                      <a:endParaRPr lang="en-GB" sz="3200" dirty="0"/>
                    </a:p>
                  </a:txBody>
                  <a:tcPr anchor="ctr">
                    <a:solidFill>
                      <a:srgbClr val="C00000"/>
                    </a:solidFill>
                  </a:tcPr>
                </a:tc>
                <a:tc>
                  <a:txBody>
                    <a:bodyPr/>
                    <a:lstStyle/>
                    <a:p>
                      <a:pPr algn="ctr"/>
                      <a:r>
                        <a:rPr lang="en-GB" sz="3200" dirty="0" smtClean="0"/>
                        <a:t>Namaste</a:t>
                      </a:r>
                      <a:endParaRPr lang="en-GB" sz="3200" dirty="0"/>
                    </a:p>
                  </a:txBody>
                  <a:tcPr anchor="ctr">
                    <a:solidFill>
                      <a:srgbClr val="C00000"/>
                    </a:solidFill>
                  </a:tcPr>
                </a:tc>
              </a:tr>
              <a:tr h="1714500">
                <a:tc>
                  <a:txBody>
                    <a:bodyPr/>
                    <a:lstStyle/>
                    <a:p>
                      <a:pPr algn="ctr"/>
                      <a:r>
                        <a:rPr lang="en-GB" sz="3200" dirty="0" smtClean="0">
                          <a:solidFill>
                            <a:schemeClr val="bg1"/>
                          </a:solidFill>
                        </a:rPr>
                        <a:t>Atman</a:t>
                      </a:r>
                      <a:endParaRPr lang="en-GB" sz="3200" dirty="0">
                        <a:solidFill>
                          <a:schemeClr val="bg1"/>
                        </a:solidFill>
                      </a:endParaRPr>
                    </a:p>
                  </a:txBody>
                  <a:tcPr anchor="ctr">
                    <a:solidFill>
                      <a:srgbClr val="C00000"/>
                    </a:solidFill>
                  </a:tcPr>
                </a:tc>
                <a:tc>
                  <a:txBody>
                    <a:bodyPr/>
                    <a:lstStyle/>
                    <a:p>
                      <a:pPr algn="ctr"/>
                      <a:r>
                        <a:rPr lang="en-GB" sz="3200" dirty="0" smtClean="0">
                          <a:solidFill>
                            <a:schemeClr val="bg1"/>
                          </a:solidFill>
                        </a:rPr>
                        <a:t>Ahimsa</a:t>
                      </a:r>
                      <a:endParaRPr lang="en-GB" sz="3200" dirty="0">
                        <a:solidFill>
                          <a:schemeClr val="bg1"/>
                        </a:solidFill>
                      </a:endParaRPr>
                    </a:p>
                  </a:txBody>
                  <a:tcPr anchor="ctr">
                    <a:solidFill>
                      <a:srgbClr val="C00000"/>
                    </a:solidFill>
                  </a:tcPr>
                </a:tc>
                <a:tc>
                  <a:txBody>
                    <a:bodyPr/>
                    <a:lstStyle/>
                    <a:p>
                      <a:pPr algn="ctr"/>
                      <a:r>
                        <a:rPr lang="en-GB" sz="3200" dirty="0" smtClean="0">
                          <a:solidFill>
                            <a:schemeClr val="bg1"/>
                          </a:solidFill>
                        </a:rPr>
                        <a:t>Holi</a:t>
                      </a:r>
                      <a:endParaRPr lang="en-GB" sz="3200" dirty="0">
                        <a:solidFill>
                          <a:schemeClr val="bg1"/>
                        </a:solidFill>
                      </a:endParaRPr>
                    </a:p>
                  </a:txBody>
                  <a:tcPr anchor="ctr">
                    <a:solidFill>
                      <a:srgbClr val="C00000"/>
                    </a:solidFill>
                  </a:tcPr>
                </a:tc>
              </a:tr>
              <a:tr h="1714500">
                <a:tc>
                  <a:txBody>
                    <a:bodyPr/>
                    <a:lstStyle/>
                    <a:p>
                      <a:pPr algn="ctr"/>
                      <a:r>
                        <a:rPr lang="en-GB" sz="3200" dirty="0" smtClean="0">
                          <a:solidFill>
                            <a:schemeClr val="bg1"/>
                          </a:solidFill>
                        </a:rPr>
                        <a:t>Moksha</a:t>
                      </a:r>
                      <a:endParaRPr lang="en-GB" sz="3200" dirty="0">
                        <a:solidFill>
                          <a:schemeClr val="bg1"/>
                        </a:solidFill>
                      </a:endParaRPr>
                    </a:p>
                  </a:txBody>
                  <a:tcPr anchor="ctr">
                    <a:solidFill>
                      <a:srgbClr val="C00000"/>
                    </a:solidFill>
                  </a:tcPr>
                </a:tc>
                <a:tc>
                  <a:txBody>
                    <a:bodyPr/>
                    <a:lstStyle/>
                    <a:p>
                      <a:pPr algn="ctr"/>
                      <a:r>
                        <a:rPr lang="en-GB" sz="3200" dirty="0" smtClean="0">
                          <a:solidFill>
                            <a:schemeClr val="bg1"/>
                          </a:solidFill>
                        </a:rPr>
                        <a:t>Reincarnation</a:t>
                      </a:r>
                      <a:endParaRPr lang="en-GB" sz="3200" dirty="0">
                        <a:solidFill>
                          <a:schemeClr val="bg1"/>
                        </a:solidFill>
                      </a:endParaRPr>
                    </a:p>
                  </a:txBody>
                  <a:tcPr anchor="ctr">
                    <a:solidFill>
                      <a:srgbClr val="C00000"/>
                    </a:solidFill>
                  </a:tcPr>
                </a:tc>
                <a:tc>
                  <a:txBody>
                    <a:bodyPr/>
                    <a:lstStyle/>
                    <a:p>
                      <a:pPr algn="ctr"/>
                      <a:r>
                        <a:rPr lang="en-GB" sz="3200" dirty="0" smtClean="0">
                          <a:solidFill>
                            <a:schemeClr val="bg1"/>
                          </a:solidFill>
                        </a:rPr>
                        <a:t>Dharma</a:t>
                      </a:r>
                      <a:endParaRPr lang="en-GB" sz="3200" dirty="0">
                        <a:solidFill>
                          <a:schemeClr val="bg1"/>
                        </a:solidFill>
                      </a:endParaRPr>
                    </a:p>
                  </a:txBody>
                  <a:tcPr anchor="ctr">
                    <a:solidFill>
                      <a:srgbClr val="C00000"/>
                    </a:solidFill>
                  </a:tcPr>
                </a:tc>
              </a:tr>
              <a:tr h="1714500">
                <a:tc>
                  <a:txBody>
                    <a:bodyPr/>
                    <a:lstStyle/>
                    <a:p>
                      <a:pPr algn="ctr"/>
                      <a:r>
                        <a:rPr lang="en-GB" sz="3200" dirty="0" err="1" smtClean="0">
                          <a:solidFill>
                            <a:schemeClr val="bg1"/>
                          </a:solidFill>
                        </a:rPr>
                        <a:t>Sanatan</a:t>
                      </a:r>
                      <a:r>
                        <a:rPr lang="en-GB" sz="3200" dirty="0" smtClean="0">
                          <a:solidFill>
                            <a:schemeClr val="bg1"/>
                          </a:solidFill>
                        </a:rPr>
                        <a:t> Dharma</a:t>
                      </a:r>
                      <a:endParaRPr lang="en-GB" sz="3200" dirty="0">
                        <a:solidFill>
                          <a:schemeClr val="bg1"/>
                        </a:solidFill>
                      </a:endParaRPr>
                    </a:p>
                  </a:txBody>
                  <a:tcPr anchor="ctr">
                    <a:solidFill>
                      <a:srgbClr val="C00000"/>
                    </a:solidFill>
                  </a:tcPr>
                </a:tc>
                <a:tc>
                  <a:txBody>
                    <a:bodyPr/>
                    <a:lstStyle/>
                    <a:p>
                      <a:pPr algn="ctr"/>
                      <a:r>
                        <a:rPr lang="en-GB" sz="3200" dirty="0" smtClean="0">
                          <a:solidFill>
                            <a:schemeClr val="bg1"/>
                          </a:solidFill>
                        </a:rPr>
                        <a:t>Samsara</a:t>
                      </a:r>
                      <a:endParaRPr lang="en-GB" sz="3200" dirty="0">
                        <a:solidFill>
                          <a:schemeClr val="bg1"/>
                        </a:solidFill>
                      </a:endParaRPr>
                    </a:p>
                  </a:txBody>
                  <a:tcPr anchor="ctr">
                    <a:solidFill>
                      <a:srgbClr val="C00000"/>
                    </a:solidFill>
                  </a:tcPr>
                </a:tc>
                <a:tc>
                  <a:txBody>
                    <a:bodyPr/>
                    <a:lstStyle/>
                    <a:p>
                      <a:pPr algn="ctr"/>
                      <a:r>
                        <a:rPr lang="en-GB" sz="3200" dirty="0" smtClean="0">
                          <a:solidFill>
                            <a:schemeClr val="bg1"/>
                          </a:solidFill>
                        </a:rPr>
                        <a:t>Karma</a:t>
                      </a:r>
                      <a:endParaRPr lang="en-GB" sz="3200" dirty="0">
                        <a:solidFill>
                          <a:schemeClr val="bg1"/>
                        </a:solidFill>
                      </a:endParaRPr>
                    </a:p>
                  </a:txBody>
                  <a:tcPr anchor="ctr">
                    <a:solidFill>
                      <a:srgbClr val="C00000"/>
                    </a:solidFill>
                  </a:tcPr>
                </a:tc>
              </a:tr>
            </a:tbl>
          </a:graphicData>
        </a:graphic>
      </p:graphicFrame>
    </p:spTree>
    <p:extLst>
      <p:ext uri="{BB962C8B-B14F-4D97-AF65-F5344CB8AC3E}">
        <p14:creationId xmlns:p14="http://schemas.microsoft.com/office/powerpoint/2010/main" val="1689609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Plenary</a:t>
            </a:r>
          </a:p>
        </p:txBody>
      </p:sp>
      <p:sp>
        <p:nvSpPr>
          <p:cNvPr id="4" name="Content Placeholder 3"/>
          <p:cNvSpPr>
            <a:spLocks noGrp="1"/>
          </p:cNvSpPr>
          <p:nvPr>
            <p:ph idx="1"/>
          </p:nvPr>
        </p:nvSpPr>
        <p:spPr/>
        <p:txBody>
          <a:bodyPr/>
          <a:lstStyle/>
          <a:p>
            <a:pPr>
              <a:lnSpc>
                <a:spcPct val="80000"/>
              </a:lnSpc>
              <a:defRPr/>
            </a:pPr>
            <a:r>
              <a:rPr lang="en-GB" dirty="0"/>
              <a:t>Read out connections.</a:t>
            </a:r>
          </a:p>
          <a:p>
            <a:pPr>
              <a:lnSpc>
                <a:spcPct val="80000"/>
              </a:lnSpc>
              <a:defRPr/>
            </a:pPr>
            <a:r>
              <a:rPr lang="en-GB" dirty="0"/>
              <a:t>If </a:t>
            </a:r>
            <a:r>
              <a:rPr lang="en-GB" dirty="0" smtClean="0"/>
              <a:t>you/your </a:t>
            </a:r>
            <a:r>
              <a:rPr lang="en-GB" dirty="0"/>
              <a:t>group has the same two words connected words AND connected ideas raise hand.</a:t>
            </a:r>
          </a:p>
          <a:p>
            <a:pPr>
              <a:lnSpc>
                <a:spcPct val="80000"/>
              </a:lnSpc>
              <a:defRPr/>
            </a:pPr>
            <a:r>
              <a:rPr lang="en-GB" dirty="0"/>
              <a:t>Questions to think about:</a:t>
            </a:r>
          </a:p>
          <a:p>
            <a:pPr>
              <a:lnSpc>
                <a:spcPct val="80000"/>
              </a:lnSpc>
              <a:buFont typeface="Calibri" pitchFamily="34" charset="0"/>
              <a:buAutoNum type="arabicPeriod"/>
              <a:defRPr/>
            </a:pPr>
            <a:r>
              <a:rPr lang="en-GB" dirty="0"/>
              <a:t>Any words that cannot be connected? Why?</a:t>
            </a:r>
          </a:p>
          <a:p>
            <a:pPr>
              <a:lnSpc>
                <a:spcPct val="80000"/>
              </a:lnSpc>
              <a:buFont typeface="Calibri" pitchFamily="34" charset="0"/>
              <a:buAutoNum type="arabicPeriod"/>
              <a:defRPr/>
            </a:pPr>
            <a:r>
              <a:rPr lang="en-GB" dirty="0"/>
              <a:t>Is it easier to work with others?</a:t>
            </a:r>
          </a:p>
          <a:p>
            <a:pPr>
              <a:lnSpc>
                <a:spcPct val="80000"/>
              </a:lnSpc>
              <a:buFont typeface="Calibri" pitchFamily="34" charset="0"/>
              <a:buAutoNum type="arabicPeriod"/>
              <a:defRPr/>
            </a:pPr>
            <a:r>
              <a:rPr lang="en-GB" dirty="0"/>
              <a:t>What did you like/not like about the game?</a:t>
            </a:r>
          </a:p>
          <a:p>
            <a:pPr>
              <a:lnSpc>
                <a:spcPct val="80000"/>
              </a:lnSpc>
              <a:buFont typeface="Calibri" pitchFamily="34" charset="0"/>
              <a:buAutoNum type="arabicPeriod"/>
              <a:defRPr/>
            </a:pPr>
            <a:r>
              <a:rPr lang="en-GB" dirty="0"/>
              <a:t>Would playing the game a lot make you better at it?</a:t>
            </a:r>
          </a:p>
          <a:p>
            <a:pPr>
              <a:lnSpc>
                <a:spcPct val="80000"/>
              </a:lnSpc>
              <a:buFont typeface="Calibri" pitchFamily="34" charset="0"/>
              <a:buAutoNum type="arabicPeriod"/>
              <a:defRPr/>
            </a:pPr>
            <a:r>
              <a:rPr lang="en-GB" dirty="0"/>
              <a:t>What did you learn?</a:t>
            </a: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copyright: midwinter 2018</a:t>
            </a:r>
            <a:endParaRPr lang="en-GB" dirty="0">
              <a:solidFill>
                <a:prstClr val="black">
                  <a:tint val="75000"/>
                </a:prstClr>
              </a:solidFill>
            </a:endParaRPr>
          </a:p>
        </p:txBody>
      </p:sp>
    </p:spTree>
    <p:extLst>
      <p:ext uri="{BB962C8B-B14F-4D97-AF65-F5344CB8AC3E}">
        <p14:creationId xmlns:p14="http://schemas.microsoft.com/office/powerpoint/2010/main" val="2941738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Think-Pair-Share</a:t>
            </a:r>
            <a:r>
              <a:rPr lang="en-GB" dirty="0" smtClean="0"/>
              <a:t>	</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3200" dirty="0" smtClean="0"/>
              <a:t>Were the blind men wrong?</a:t>
            </a:r>
          </a:p>
          <a:p>
            <a:pPr marL="514350" indent="-514350">
              <a:buFont typeface="+mj-lt"/>
              <a:buAutoNum type="arabicPeriod"/>
            </a:pPr>
            <a:r>
              <a:rPr lang="en-GB" sz="3200" dirty="0" smtClean="0"/>
              <a:t>Were they right?</a:t>
            </a:r>
          </a:p>
          <a:p>
            <a:pPr marL="514350" indent="-514350">
              <a:buFont typeface="+mj-lt"/>
              <a:buAutoNum type="arabicPeriod"/>
            </a:pPr>
            <a:r>
              <a:rPr lang="en-GB" sz="3200" dirty="0" smtClean="0"/>
              <a:t>What do we need to take from the poem? What is the message?</a:t>
            </a:r>
          </a:p>
          <a:p>
            <a:pPr marL="514350" indent="-514350">
              <a:buFont typeface="+mj-lt"/>
              <a:buAutoNum type="arabicPeriod"/>
            </a:pPr>
            <a:r>
              <a:rPr lang="en-GB" sz="3200" dirty="0" smtClean="0"/>
              <a:t>Do you think the message is true? </a:t>
            </a:r>
          </a:p>
          <a:p>
            <a:pPr marL="514350" indent="-514350">
              <a:buFont typeface="+mj-lt"/>
              <a:buAutoNum type="arabicPeriod"/>
            </a:pPr>
            <a:r>
              <a:rPr lang="en-GB" sz="3200" dirty="0" smtClean="0"/>
              <a:t>Would it be good if everyone remembered this message in their own lives?</a:t>
            </a:r>
            <a:endParaRPr lang="en-GB" sz="3200" dirty="0"/>
          </a:p>
        </p:txBody>
      </p:sp>
    </p:spTree>
    <p:extLst>
      <p:ext uri="{BB962C8B-B14F-4D97-AF65-F5344CB8AC3E}">
        <p14:creationId xmlns:p14="http://schemas.microsoft.com/office/powerpoint/2010/main" val="293919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008382" y="524434"/>
            <a:ext cx="6175235" cy="6175235"/>
          </a:xfrm>
          <a:prstGeom prst="rect">
            <a:avLst/>
          </a:prstGeom>
        </p:spPr>
      </p:pic>
    </p:spTree>
    <p:extLst>
      <p:ext uri="{BB962C8B-B14F-4D97-AF65-F5344CB8AC3E}">
        <p14:creationId xmlns:p14="http://schemas.microsoft.com/office/powerpoint/2010/main" val="121464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hlinkClick r:id="rId2"/>
              </a:rPr>
              <a:t>https://www.youtube.com/watch?v=VglGNNr1bok</a:t>
            </a:r>
            <a:r>
              <a:rPr lang="en-GB" b="1" dirty="0"/>
              <a:t>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9905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effectLst>
                  <a:outerShdw blurRad="38100" dist="38100" dir="2700000" algn="tl">
                    <a:srgbClr val="000000">
                      <a:alpha val="43137"/>
                    </a:srgbClr>
                  </a:outerShdw>
                </a:effectLst>
              </a:rPr>
              <a:t>Ahimsa</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41294" y="1532965"/>
            <a:ext cx="10412506" cy="5230906"/>
          </a:xfrm>
        </p:spPr>
        <p:txBody>
          <a:bodyPr>
            <a:normAutofit/>
          </a:bodyPr>
          <a:lstStyle/>
          <a:p>
            <a:r>
              <a:rPr lang="en-GB" sz="3200" dirty="0" smtClean="0"/>
              <a:t>This is one of the most important Hindu beliefs</a:t>
            </a:r>
          </a:p>
          <a:p>
            <a:r>
              <a:rPr lang="en-GB" sz="3200" dirty="0" smtClean="0"/>
              <a:t>It basically means we must do our best not to hurt or harm anyone or anything, but treat them with respect.</a:t>
            </a:r>
          </a:p>
          <a:p>
            <a:r>
              <a:rPr lang="en-GB" sz="3200" dirty="0" smtClean="0"/>
              <a:t>The reason is that “God (or spirit) shines in the yes of every living thing, including our own, so when we hurt anyone we are actually hurting ourselves. It is foolish to needlessly hurt other living things.”</a:t>
            </a:r>
          </a:p>
          <a:p>
            <a:r>
              <a:rPr lang="en-GB" sz="3200" dirty="0" smtClean="0"/>
              <a:t>Instead of hurting living things, we should show respect because it is the same God (or spirit) that live sin all of us.</a:t>
            </a:r>
          </a:p>
          <a:p>
            <a:endParaRPr lang="en-GB" sz="3200" dirty="0"/>
          </a:p>
        </p:txBody>
      </p:sp>
    </p:spTree>
    <p:extLst>
      <p:ext uri="{BB962C8B-B14F-4D97-AF65-F5344CB8AC3E}">
        <p14:creationId xmlns:p14="http://schemas.microsoft.com/office/powerpoint/2010/main" val="26217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hlinkClick r:id="rId2"/>
              </a:rPr>
              <a:t>https://www.youtube.com/watch?v=87hsmANrNn8</a:t>
            </a:r>
            <a:r>
              <a:rPr lang="en-GB" b="1" dirty="0"/>
              <a:t>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5897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 Acrostic Poem for Ahimsa</a:t>
            </a:r>
            <a:endParaRPr lang="en-GB" dirty="0"/>
          </a:p>
        </p:txBody>
      </p:sp>
      <p:sp>
        <p:nvSpPr>
          <p:cNvPr id="3" name="Content Placeholder 2"/>
          <p:cNvSpPr>
            <a:spLocks noGrp="1"/>
          </p:cNvSpPr>
          <p:nvPr>
            <p:ph idx="1"/>
          </p:nvPr>
        </p:nvSpPr>
        <p:spPr/>
        <p:txBody>
          <a:bodyPr/>
          <a:lstStyle/>
          <a:p>
            <a:r>
              <a:rPr lang="en-GB" dirty="0" smtClean="0"/>
              <a:t>An acrostic poem is a type of poetry where the first, last or other letters in a line spell out a particular word or phrase. </a:t>
            </a:r>
          </a:p>
          <a:p>
            <a:r>
              <a:rPr lang="en-GB" dirty="0" smtClean="0"/>
              <a:t>Use the acrostic poem template for AHIMSA to write a poem about the meaning of the teaching.</a:t>
            </a:r>
          </a:p>
          <a:p>
            <a:endParaRPr lang="en-GB" dirty="0"/>
          </a:p>
        </p:txBody>
      </p:sp>
    </p:spTree>
    <p:extLst>
      <p:ext uri="{BB962C8B-B14F-4D97-AF65-F5344CB8AC3E}">
        <p14:creationId xmlns:p14="http://schemas.microsoft.com/office/powerpoint/2010/main" val="1605116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Example of Acrostic Poem</a:t>
            </a:r>
            <a:endParaRPr lang="en-GB" b="1" dirty="0"/>
          </a:p>
        </p:txBody>
      </p:sp>
      <p:pic>
        <p:nvPicPr>
          <p:cNvPr id="4" name="Content Placeholder 3"/>
          <p:cNvPicPr>
            <a:picLocks noGrp="1" noChangeAspect="1"/>
          </p:cNvPicPr>
          <p:nvPr>
            <p:ph idx="1"/>
          </p:nvPr>
        </p:nvPicPr>
        <p:blipFill>
          <a:blip r:embed="rId2"/>
          <a:stretch>
            <a:fillRect/>
          </a:stretch>
        </p:blipFill>
        <p:spPr>
          <a:xfrm>
            <a:off x="2656115" y="1690688"/>
            <a:ext cx="6522020" cy="4165898"/>
          </a:xfrm>
          <a:prstGeom prst="rect">
            <a:avLst/>
          </a:prstGeom>
        </p:spPr>
      </p:pic>
    </p:spTree>
    <p:extLst>
      <p:ext uri="{BB962C8B-B14F-4D97-AF65-F5344CB8AC3E}">
        <p14:creationId xmlns:p14="http://schemas.microsoft.com/office/powerpoint/2010/main" val="368290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4062</TotalTime>
  <Words>813</Words>
  <Application>Microsoft Office PowerPoint</Application>
  <PresentationFormat>Widescreen</PresentationFormat>
  <Paragraphs>86</Paragraphs>
  <Slides>28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Arial Black</vt:lpstr>
      <vt:lpstr>Calibri</vt:lpstr>
      <vt:lpstr>Calibri Light</vt:lpstr>
      <vt:lpstr>Times New Roman</vt:lpstr>
      <vt:lpstr>Office Theme</vt:lpstr>
      <vt:lpstr>Fireworks</vt:lpstr>
      <vt:lpstr>Dharma and Deity Upper KS 2</vt:lpstr>
      <vt:lpstr>https://www.youtube.com/watch?v=Vn9BUfUCL4I </vt:lpstr>
      <vt:lpstr>Think-Pair-Share </vt:lpstr>
      <vt:lpstr>PowerPoint Presentation</vt:lpstr>
      <vt:lpstr>https://www.youtube.com/watch?v=VglGNNr1bok </vt:lpstr>
      <vt:lpstr>Ahimsa</vt:lpstr>
      <vt:lpstr>https://www.youtube.com/watch?v=87hsmANrNn8 </vt:lpstr>
      <vt:lpstr>An Acrostic Poem for Ahimsa</vt:lpstr>
      <vt:lpstr>Example of Acrostic Poem</vt:lpstr>
      <vt:lpstr>Holi</vt:lpstr>
      <vt:lpstr>What is Holi?</vt:lpstr>
      <vt:lpstr>The story of Holi</vt:lpstr>
      <vt:lpstr>PowerPoint Presentation</vt:lpstr>
      <vt:lpstr>PowerPoint Presentation</vt:lpstr>
      <vt:lpstr>PowerPoint Presentation</vt:lpstr>
      <vt:lpstr>PowerPoint Presentation</vt:lpstr>
      <vt:lpstr>Meaning of the story</vt:lpstr>
      <vt:lpstr>How do Hindus celebrate Holi?</vt:lpstr>
      <vt:lpstr>PowerPoint Presentation</vt:lpstr>
      <vt:lpstr>PowerPoint Presentation</vt:lpstr>
      <vt:lpstr>PowerPoint Presentation</vt:lpstr>
      <vt:lpstr>https://www.youtube.com/watch?v=Dnc2NQ8uPRQ </vt:lpstr>
      <vt:lpstr>Hinduism Assessment </vt:lpstr>
      <vt:lpstr>https://www.youtube.com/watch?v=Hfhka-OvLSA </vt:lpstr>
      <vt:lpstr>Assessment</vt:lpstr>
      <vt:lpstr>Making Connections</vt:lpstr>
      <vt:lpstr>PowerPoint Presentation</vt:lpstr>
      <vt:lpstr>Plenary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midwinter</dc:creator>
  <cp:lastModifiedBy>andy midwinter</cp:lastModifiedBy>
  <cp:revision>17</cp:revision>
  <dcterms:created xsi:type="dcterms:W3CDTF">2018-11-20T17:00:22Z</dcterms:created>
  <dcterms:modified xsi:type="dcterms:W3CDTF">2019-07-10T12:59:18Z</dcterms:modified>
</cp:coreProperties>
</file>