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2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85922" autoAdjust="0"/>
  </p:normalViewPr>
  <p:slideViewPr>
    <p:cSldViewPr snapToGrid="0" showGuides="1">
      <p:cViewPr varScale="1">
        <p:scale>
          <a:sx n="60" d="100"/>
          <a:sy n="60" d="100"/>
        </p:scale>
        <p:origin x="9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8921C-A163-4E6C-97B9-1EAFA754BE95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57665-886C-4272-8823-D440043FB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364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can you see on this collage?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57665-886C-4272-8823-D440043FBAD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639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Can you see the picture of the Goddess? Lakshmi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57665-886C-4272-8823-D440043FBAD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148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Food being offered and then shared at the </a:t>
            </a:r>
            <a:r>
              <a:rPr lang="en-GB" dirty="0" err="1" smtClean="0"/>
              <a:t>Mandir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57665-886C-4272-8823-D440043FBAD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9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Cards, gifts, sweets.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57665-886C-4272-8823-D440043FBAD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212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Families come together or contact is made if they are too faraway.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57665-886C-4272-8823-D440043FBAD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617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Rangoli</a:t>
            </a:r>
            <a:r>
              <a:rPr lang="en-GB" dirty="0" smtClean="0"/>
              <a:t> patterns welcoming Lakshmi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57665-886C-4272-8823-D440043FBAD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507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Diwa</a:t>
            </a:r>
            <a:r>
              <a:rPr lang="en-GB" baseline="0" dirty="0" smtClean="0"/>
              <a:t> lamps are traditional, but electric light are just as common now. Fireworks celebrating the defeat of </a:t>
            </a:r>
            <a:r>
              <a:rPr lang="en-GB" baseline="0" dirty="0" err="1" smtClean="0"/>
              <a:t>Ravana</a:t>
            </a:r>
            <a:r>
              <a:rPr lang="en-GB" baseline="0" dirty="0" smtClean="0"/>
              <a:t> and the return of Rama and </a:t>
            </a:r>
            <a:r>
              <a:rPr lang="en-GB" baseline="0" dirty="0" err="1" smtClean="0"/>
              <a:t>Sita</a:t>
            </a:r>
            <a:r>
              <a:rPr lang="en-GB" baseline="0" dirty="0" smtClean="0"/>
              <a:t>: the defeat of evil by good. </a:t>
            </a:r>
          </a:p>
          <a:p>
            <a:r>
              <a:rPr lang="en-GB" baseline="0" dirty="0" smtClean="0"/>
              <a:t>Are there any other reasons light is important?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57665-886C-4272-8823-D440043FBAD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481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Try to bring out the sense of community and belonging sharing a festival can generate.</a:t>
            </a:r>
            <a:r>
              <a:rPr lang="en-GB" baseline="0" dirty="0" smtClean="0"/>
              <a:t> A sense of belonging is important to religious communities: sharing the same beliefs, remembering the same stories, and celebrating in the same way.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57665-886C-4272-8823-D440043FBAD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021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4E8C-BD09-4F7E-BBEB-7B1F2DFD093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C189-2B4C-4C20-A8F0-94BD7A6D41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067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4E8C-BD09-4F7E-BBEB-7B1F2DFD093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C189-2B4C-4C20-A8F0-94BD7A6D41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735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4E8C-BD09-4F7E-BBEB-7B1F2DFD093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C189-2B4C-4C20-A8F0-94BD7A6D41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576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4E8C-BD09-4F7E-BBEB-7B1F2DFD093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C189-2B4C-4C20-A8F0-94BD7A6D41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626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4E8C-BD09-4F7E-BBEB-7B1F2DFD093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C189-2B4C-4C20-A8F0-94BD7A6D41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783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4E8C-BD09-4F7E-BBEB-7B1F2DFD093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C189-2B4C-4C20-A8F0-94BD7A6D41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87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4E8C-BD09-4F7E-BBEB-7B1F2DFD093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C189-2B4C-4C20-A8F0-94BD7A6D41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98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4E8C-BD09-4F7E-BBEB-7B1F2DFD093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C189-2B4C-4C20-A8F0-94BD7A6D41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73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4E8C-BD09-4F7E-BBEB-7B1F2DFD093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C189-2B4C-4C20-A8F0-94BD7A6D41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3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4E8C-BD09-4F7E-BBEB-7B1F2DFD093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C189-2B4C-4C20-A8F0-94BD7A6D41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578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4E8C-BD09-4F7E-BBEB-7B1F2DFD093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C189-2B4C-4C20-A8F0-94BD7A6D41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637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74E8C-BD09-4F7E-BBEB-7B1F2DFD093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FC189-2B4C-4C20-A8F0-94BD7A6D41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71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77165" y="-185717"/>
            <a:ext cx="4849165" cy="7229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026" y="-1"/>
            <a:ext cx="7892974" cy="45940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03241" y="-71685"/>
            <a:ext cx="17887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Divali</a:t>
            </a:r>
            <a:endParaRPr lang="en-GB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7894" y="4594033"/>
            <a:ext cx="4414106" cy="22070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026" y="4594034"/>
            <a:ext cx="3747457" cy="220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6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 think about….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Why do you think the festival is so popular?</a:t>
            </a:r>
          </a:p>
          <a:p>
            <a:r>
              <a:rPr lang="en-GB" dirty="0" smtClean="0"/>
              <a:t>Would you like to take part in the festival? </a:t>
            </a:r>
          </a:p>
          <a:p>
            <a:r>
              <a:rPr lang="en-GB" dirty="0" smtClean="0"/>
              <a:t>Is it important that people come together at festivals? Imagine a Hindu who lives in a place where there are no other Hindus. Do you think they could celebrate the festival? Would it be as good?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662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02535" y="-179207"/>
            <a:ext cx="10003315" cy="7216413"/>
          </a:xfrm>
        </p:spPr>
      </p:pic>
    </p:spTree>
    <p:extLst>
      <p:ext uri="{BB962C8B-B14F-4D97-AF65-F5344CB8AC3E}">
        <p14:creationId xmlns:p14="http://schemas.microsoft.com/office/powerpoint/2010/main" val="30000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11" y="-203174"/>
            <a:ext cx="13200587" cy="7264348"/>
          </a:xfrm>
        </p:spPr>
      </p:pic>
    </p:spTree>
    <p:extLst>
      <p:ext uri="{BB962C8B-B14F-4D97-AF65-F5344CB8AC3E}">
        <p14:creationId xmlns:p14="http://schemas.microsoft.com/office/powerpoint/2010/main" val="273295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time for giving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81775" y="3114675"/>
            <a:ext cx="5610225" cy="3743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85" y="1879466"/>
            <a:ext cx="5138236" cy="3122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063" y="0"/>
            <a:ext cx="4258937" cy="283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time to be together 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886803"/>
            <a:ext cx="6841475" cy="4235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475" y="-1"/>
            <a:ext cx="5350526" cy="531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2223"/>
            <a:ext cx="5720788" cy="3805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53289" cy="1325563"/>
          </a:xfrm>
        </p:spPr>
        <p:txBody>
          <a:bodyPr/>
          <a:lstStyle/>
          <a:p>
            <a:r>
              <a:rPr lang="en-GB" dirty="0" smtClean="0"/>
              <a:t>Special customs for celebrating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59266" y="3052223"/>
            <a:ext cx="4832733" cy="38057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981" y="-376777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8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Light is an important symbol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81369"/>
            <a:ext cx="5849957" cy="308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884" y="2577540"/>
            <a:ext cx="5707280" cy="42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1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Celebrations in India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2181340"/>
            <a:ext cx="12206617" cy="467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5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600" y="2359025"/>
            <a:ext cx="3556000" cy="2835275"/>
          </a:xfrm>
        </p:spPr>
        <p:txBody>
          <a:bodyPr>
            <a:normAutofit/>
          </a:bodyPr>
          <a:lstStyle/>
          <a:p>
            <a:r>
              <a:rPr lang="en-GB" dirty="0" smtClean="0"/>
              <a:t>Lakshmi is a welcomed visitor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5800" y="122255"/>
            <a:ext cx="5640023" cy="661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8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237</Words>
  <Application>Microsoft Office PowerPoint</Application>
  <PresentationFormat>Widescreen</PresentationFormat>
  <Paragraphs>28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A time for giving</vt:lpstr>
      <vt:lpstr>A time to be together …</vt:lpstr>
      <vt:lpstr>Special customs for celebrating</vt:lpstr>
      <vt:lpstr>Light is an important symbol</vt:lpstr>
      <vt:lpstr>Celebrations in India</vt:lpstr>
      <vt:lpstr>Lakshmi is a welcomed visitor</vt:lpstr>
      <vt:lpstr>To think about….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Divali</dc:title>
  <dc:creator>andy midwinter</dc:creator>
  <cp:lastModifiedBy>andy midwinter</cp:lastModifiedBy>
  <cp:revision>8</cp:revision>
  <dcterms:created xsi:type="dcterms:W3CDTF">2018-11-05T21:45:03Z</dcterms:created>
  <dcterms:modified xsi:type="dcterms:W3CDTF">2019-11-04T18:21:58Z</dcterms:modified>
</cp:coreProperties>
</file>