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53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7983-CA47-4153-B33E-25B539A84BC5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9F02-B222-4B1C-AF6B-F64FCA163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75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7983-CA47-4153-B33E-25B539A84BC5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9F02-B222-4B1C-AF6B-F64FCA163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17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7983-CA47-4153-B33E-25B539A84BC5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9F02-B222-4B1C-AF6B-F64FCA163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88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7983-CA47-4153-B33E-25B539A84BC5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9F02-B222-4B1C-AF6B-F64FCA163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10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7983-CA47-4153-B33E-25B539A84BC5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9F02-B222-4B1C-AF6B-F64FCA163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5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7983-CA47-4153-B33E-25B539A84BC5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9F02-B222-4B1C-AF6B-F64FCA163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70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7983-CA47-4153-B33E-25B539A84BC5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9F02-B222-4B1C-AF6B-F64FCA163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87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7983-CA47-4153-B33E-25B539A84BC5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9F02-B222-4B1C-AF6B-F64FCA163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02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7983-CA47-4153-B33E-25B539A84BC5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9F02-B222-4B1C-AF6B-F64FCA163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728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7983-CA47-4153-B33E-25B539A84BC5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9F02-B222-4B1C-AF6B-F64FCA163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26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7983-CA47-4153-B33E-25B539A84BC5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9F02-B222-4B1C-AF6B-F64FCA163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87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77983-CA47-4153-B33E-25B539A84BC5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29F02-B222-4B1C-AF6B-F64FCA163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71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Hindu Gods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120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Brahma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7805" y="1858675"/>
            <a:ext cx="3281336" cy="4351338"/>
          </a:xfrm>
        </p:spPr>
      </p:pic>
      <p:sp>
        <p:nvSpPr>
          <p:cNvPr id="5" name="TextBox 4"/>
          <p:cNvSpPr txBox="1"/>
          <p:nvPr/>
        </p:nvSpPr>
        <p:spPr>
          <a:xfrm>
            <a:off x="4913523" y="1773716"/>
            <a:ext cx="68635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When Hindus think of God as a person who is responsible for creating the universe, they call him Brahma. </a:t>
            </a:r>
          </a:p>
          <a:p>
            <a:endParaRPr lang="en-GB" sz="3200" dirty="0"/>
          </a:p>
          <a:p>
            <a:r>
              <a:rPr lang="en-GB" sz="3200" dirty="0" smtClean="0"/>
              <a:t>He is shown with four heads to see in every direction. He has four arms and holds holy books. He sits on a lotus flower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79246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Vishnu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9693"/>
            <a:ext cx="3411640" cy="4351338"/>
          </a:xfrm>
        </p:spPr>
      </p:pic>
      <p:sp>
        <p:nvSpPr>
          <p:cNvPr id="5" name="TextBox 4"/>
          <p:cNvSpPr txBox="1"/>
          <p:nvPr/>
        </p:nvSpPr>
        <p:spPr>
          <a:xfrm>
            <a:off x="4891490" y="1536983"/>
            <a:ext cx="684147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When Hindus think of God as a person who looks after the world, they call him Vishnu.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When Vishnu is born on earth he is called an </a:t>
            </a:r>
            <a:r>
              <a:rPr lang="en-GB" sz="3200" b="1" dirty="0" smtClean="0"/>
              <a:t>avatar</a:t>
            </a:r>
            <a:r>
              <a:rPr lang="en-GB" sz="3200" dirty="0" smtClean="0"/>
              <a:t>. He comes to teach people about religion and protect people.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Two famous avatars are </a:t>
            </a:r>
            <a:r>
              <a:rPr lang="en-GB" sz="3200" b="1" dirty="0" smtClean="0"/>
              <a:t>Rama</a:t>
            </a:r>
            <a:r>
              <a:rPr lang="en-GB" sz="3200" dirty="0" smtClean="0"/>
              <a:t> and </a:t>
            </a:r>
            <a:r>
              <a:rPr lang="en-GB" sz="3200" b="1" dirty="0" smtClean="0"/>
              <a:t>Krishna. </a:t>
            </a:r>
            <a:r>
              <a:rPr lang="en-GB" sz="3200" dirty="0" smtClean="0"/>
              <a:t>Many Hindus worship Rama and Krishna as God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0084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Shiva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22824" y="727113"/>
            <a:ext cx="4366726" cy="6192811"/>
          </a:xfrm>
        </p:spPr>
      </p:pic>
      <p:sp>
        <p:nvSpPr>
          <p:cNvPr id="5" name="TextBox 4"/>
          <p:cNvSpPr txBox="1"/>
          <p:nvPr/>
        </p:nvSpPr>
        <p:spPr>
          <a:xfrm>
            <a:off x="308472" y="1586429"/>
            <a:ext cx="65770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Some Hindus like to think of God as both creator and destroyer of the universe.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Shiva is shown sitting in meditation.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The river Ganges streams out from his hair and a snake is curled around his neck.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11929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37282"/>
          </a:xfrm>
        </p:spPr>
        <p:txBody>
          <a:bodyPr/>
          <a:lstStyle/>
          <a:p>
            <a:pPr algn="ctr"/>
            <a:r>
              <a:rPr lang="en-GB" b="1" dirty="0" smtClean="0"/>
              <a:t>God as a mother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7283"/>
            <a:ext cx="10515600" cy="1038761"/>
          </a:xfrm>
        </p:spPr>
        <p:txBody>
          <a:bodyPr/>
          <a:lstStyle/>
          <a:p>
            <a:r>
              <a:rPr lang="en-GB" dirty="0" smtClean="0"/>
              <a:t>The Mother Goddess is the source of all power and strength. She may be seen in different forms: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40" y="1804413"/>
            <a:ext cx="4032760" cy="5150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9108" y="2060154"/>
            <a:ext cx="5585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 smtClean="0"/>
              <a:t>Parvati</a:t>
            </a:r>
            <a:r>
              <a:rPr lang="en-GB" sz="3200" dirty="0" smtClean="0"/>
              <a:t> is one way to think od God as the mother Goddess.</a:t>
            </a:r>
          </a:p>
          <a:p>
            <a:r>
              <a:rPr lang="en-GB" sz="32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 smtClean="0"/>
              <a:t>Parvati</a:t>
            </a:r>
            <a:r>
              <a:rPr lang="en-GB" sz="3200" dirty="0" smtClean="0"/>
              <a:t> is the source of all power, Shakti.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11815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God as a mother</a:t>
            </a:r>
            <a:endParaRPr lang="en-GB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5" y="1253331"/>
            <a:ext cx="4006468" cy="5922098"/>
          </a:xfrm>
        </p:spPr>
      </p:pic>
      <p:sp>
        <p:nvSpPr>
          <p:cNvPr id="7" name="TextBox 6"/>
          <p:cNvSpPr txBox="1"/>
          <p:nvPr/>
        </p:nvSpPr>
        <p:spPr>
          <a:xfrm>
            <a:off x="4671152" y="1476260"/>
            <a:ext cx="70728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When she wants to destroy wicked people, she changes herself into </a:t>
            </a:r>
            <a:r>
              <a:rPr lang="en-GB" sz="3200" dirty="0" err="1" smtClean="0"/>
              <a:t>Durga</a:t>
            </a:r>
            <a:r>
              <a:rPr lang="en-GB" sz="3200" dirty="0" smtClean="0"/>
              <a:t>.</a:t>
            </a:r>
          </a:p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 smtClean="0"/>
              <a:t>Durga</a:t>
            </a:r>
            <a:r>
              <a:rPr lang="en-GB" sz="3200" dirty="0" smtClean="0"/>
              <a:t> is shown sitting on a tiger or a lion and holding many divine weapons to fight evil.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49613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36" y="0"/>
            <a:ext cx="4934639" cy="1325563"/>
          </a:xfrm>
        </p:spPr>
        <p:txBody>
          <a:bodyPr/>
          <a:lstStyle/>
          <a:p>
            <a:pPr algn="ctr"/>
            <a:r>
              <a:rPr lang="en-GB" b="1" dirty="0" smtClean="0"/>
              <a:t>God as a mother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72" y="1410160"/>
            <a:ext cx="5607586" cy="5447840"/>
          </a:xfrm>
        </p:spPr>
        <p:txBody>
          <a:bodyPr/>
          <a:lstStyle/>
          <a:p>
            <a:pPr marL="0" indent="0">
              <a:buNone/>
            </a:pPr>
            <a:r>
              <a:rPr lang="en-GB" sz="3600" b="1" dirty="0" smtClean="0"/>
              <a:t>Lakshmi</a:t>
            </a:r>
          </a:p>
          <a:p>
            <a:r>
              <a:rPr lang="en-GB" dirty="0" smtClean="0"/>
              <a:t>Another way to think of God as mother is as Lakshmi (Not to be confused with </a:t>
            </a:r>
            <a:r>
              <a:rPr lang="en-GB" dirty="0" err="1" smtClean="0"/>
              <a:t>Lakshman</a:t>
            </a:r>
            <a:r>
              <a:rPr lang="en-GB" dirty="0" smtClean="0"/>
              <a:t>, Rama’s brother, in the story).</a:t>
            </a:r>
          </a:p>
          <a:p>
            <a:r>
              <a:rPr lang="en-GB" dirty="0" smtClean="0"/>
              <a:t>She is the Goddess of wealth and beauty.</a:t>
            </a:r>
          </a:p>
          <a:p>
            <a:r>
              <a:rPr lang="en-GB" dirty="0" smtClean="0"/>
              <a:t>She wear red or pink sari and offers coins to devotees.</a:t>
            </a:r>
          </a:p>
          <a:p>
            <a:r>
              <a:rPr lang="en-GB" dirty="0" smtClean="0"/>
              <a:t>She is often shown sitting on a pink lotus flower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714" y="228600"/>
            <a:ext cx="5650992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92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7579"/>
          </a:xfrm>
        </p:spPr>
        <p:txBody>
          <a:bodyPr/>
          <a:lstStyle/>
          <a:p>
            <a:pPr algn="ctr"/>
            <a:r>
              <a:rPr lang="en-GB" b="1" dirty="0" smtClean="0"/>
              <a:t>Ganesh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33" y="982038"/>
            <a:ext cx="4923523" cy="590438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7288" y="1255924"/>
            <a:ext cx="6918592" cy="5221993"/>
          </a:xfrm>
        </p:spPr>
        <p:txBody>
          <a:bodyPr/>
          <a:lstStyle/>
          <a:p>
            <a:r>
              <a:rPr lang="en-GB" dirty="0" smtClean="0"/>
              <a:t>Son of the Mother Goddess </a:t>
            </a:r>
            <a:r>
              <a:rPr lang="en-GB" dirty="0" err="1" smtClean="0"/>
              <a:t>Parvati</a:t>
            </a:r>
            <a:r>
              <a:rPr lang="en-GB" dirty="0" smtClean="0"/>
              <a:t>.</a:t>
            </a:r>
          </a:p>
          <a:p>
            <a:r>
              <a:rPr lang="en-GB" dirty="0" smtClean="0"/>
              <a:t>Protecting his mother in battle, his head was chopped off. To save his life his mother had to quickly replace his head with an elephants head.</a:t>
            </a:r>
          </a:p>
          <a:p>
            <a:r>
              <a:rPr lang="en-GB" dirty="0" smtClean="0"/>
              <a:t>Hindus always worship Ganesh first because he removes obstacles and brings good luck.</a:t>
            </a:r>
          </a:p>
          <a:p>
            <a:r>
              <a:rPr lang="en-GB" dirty="0" smtClean="0"/>
              <a:t>They worship him before they start anything new- like starting a new school, or starting a journey, or celebrating a festival.</a:t>
            </a:r>
          </a:p>
          <a:p>
            <a:r>
              <a:rPr lang="en-GB" dirty="0" smtClean="0"/>
              <a:t>Ganesh is brave and wise.</a:t>
            </a:r>
          </a:p>
        </p:txBody>
      </p:sp>
    </p:spTree>
    <p:extLst>
      <p:ext uri="{BB962C8B-B14F-4D97-AF65-F5344CB8AC3E}">
        <p14:creationId xmlns:p14="http://schemas.microsoft.com/office/powerpoint/2010/main" val="202631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379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Hindu Gods</vt:lpstr>
      <vt:lpstr>Brahma</vt:lpstr>
      <vt:lpstr>Vishnu</vt:lpstr>
      <vt:lpstr>Shiva</vt:lpstr>
      <vt:lpstr>God as a mother</vt:lpstr>
      <vt:lpstr>God as a mother</vt:lpstr>
      <vt:lpstr>God as a mother</vt:lpstr>
      <vt:lpstr>Ganesh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Hindu Gods</dc:title>
  <dc:creator>andy midwinter</dc:creator>
  <cp:lastModifiedBy>andy midwinter</cp:lastModifiedBy>
  <cp:revision>7</cp:revision>
  <dcterms:created xsi:type="dcterms:W3CDTF">2018-11-02T19:34:35Z</dcterms:created>
  <dcterms:modified xsi:type="dcterms:W3CDTF">2019-11-04T18:16:49Z</dcterms:modified>
</cp:coreProperties>
</file>