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0" r:id="rId4"/>
    <p:sldId id="258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534" y="6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5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45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67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99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70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58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05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16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2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74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15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1D633-D848-45F4-8F48-A034F529124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69D27-2897-48BD-AB98-ACAC04CD4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4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Visiting a </a:t>
            </a:r>
            <a:r>
              <a:rPr lang="en-GB" dirty="0" err="1" smtClean="0"/>
              <a:t>Mandir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652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19390" cy="6189911"/>
          </a:xfrm>
        </p:spPr>
        <p:txBody>
          <a:bodyPr/>
          <a:lstStyle/>
          <a:p>
            <a:pPr marL="0" indent="0"/>
            <a:r>
              <a:rPr lang="en-GB" dirty="0" err="1" smtClean="0"/>
              <a:t>Mandir</a:t>
            </a:r>
            <a:r>
              <a:rPr lang="en-GB" dirty="0" smtClean="0"/>
              <a:t>: A Hindu temple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3200" dirty="0" smtClean="0"/>
              <a:t>This is a converted church in Bristol.</a:t>
            </a:r>
            <a:br>
              <a:rPr lang="en-GB" sz="3200" dirty="0" smtClean="0"/>
            </a:br>
            <a:endParaRPr lang="en-GB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3002" y="0"/>
            <a:ext cx="5174255" cy="690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0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4400" dirty="0" smtClean="0"/>
              <a:t>Shrine: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3200" dirty="0" smtClean="0"/>
              <a:t>A special place in a Hindu home or </a:t>
            </a:r>
            <a:r>
              <a:rPr lang="en-GB" sz="3200" dirty="0" err="1" smtClean="0"/>
              <a:t>Mandir</a:t>
            </a:r>
            <a:r>
              <a:rPr lang="en-GB" sz="3200" dirty="0" smtClean="0"/>
              <a:t> where Hindus pray to God.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047" y="86008"/>
            <a:ext cx="5073753" cy="67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97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26166" cy="5738220"/>
          </a:xfrm>
        </p:spPr>
        <p:txBody>
          <a:bodyPr>
            <a:normAutofit/>
          </a:bodyPr>
          <a:lstStyle/>
          <a:p>
            <a:r>
              <a:rPr lang="en-GB" dirty="0" smtClean="0"/>
              <a:t>Puja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Worshipping God at a Hindu shrine. This could be at home or in a </a:t>
            </a:r>
            <a:r>
              <a:rPr lang="en-GB" dirty="0" err="1" smtClean="0"/>
              <a:t>Mandir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2492" y="3098"/>
            <a:ext cx="5074294" cy="675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36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25318" cy="5727203"/>
          </a:xfrm>
        </p:spPr>
        <p:txBody>
          <a:bodyPr>
            <a:normAutofit/>
          </a:bodyPr>
          <a:lstStyle/>
          <a:p>
            <a:r>
              <a:rPr lang="en-GB" dirty="0" smtClean="0"/>
              <a:t>Ganesh: </a:t>
            </a:r>
            <a:br>
              <a:rPr lang="en-GB" dirty="0" smtClean="0"/>
            </a:br>
            <a:r>
              <a:rPr lang="en-GB" sz="3200" dirty="0" smtClean="0"/>
              <a:t>A Hindu image of God, shown with an elephant’s head – a sign that God is kind, strong and wise.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49" y="0"/>
            <a:ext cx="5152222" cy="68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82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559" y="1781558"/>
            <a:ext cx="4174475" cy="4351338"/>
          </a:xfrm>
        </p:spPr>
        <p:txBody>
          <a:bodyPr/>
          <a:lstStyle/>
          <a:p>
            <a:pPr marL="0" indent="0">
              <a:buNone/>
            </a:pPr>
            <a:r>
              <a:rPr lang="en-GB" sz="4400" dirty="0" err="1" smtClean="0"/>
              <a:t>Murti</a:t>
            </a:r>
            <a:r>
              <a:rPr lang="en-GB" sz="4400" dirty="0" smtClean="0"/>
              <a:t>: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3200" dirty="0" smtClean="0"/>
              <a:t>An image of God – usually a statue.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98" y="125933"/>
            <a:ext cx="4959482" cy="66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5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163458" cy="4351338"/>
          </a:xfrm>
        </p:spPr>
        <p:txBody>
          <a:bodyPr/>
          <a:lstStyle/>
          <a:p>
            <a:pPr marL="0" indent="0">
              <a:buNone/>
            </a:pPr>
            <a:r>
              <a:rPr lang="en-GB" sz="4400" dirty="0" smtClean="0"/>
              <a:t>Prasad: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r>
              <a:rPr lang="en-GB" sz="3200" dirty="0" smtClean="0"/>
              <a:t>Food for sharing that has been blessed; usually sweets or fruit.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762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64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13463" cy="4351338"/>
          </a:xfrm>
        </p:spPr>
        <p:txBody>
          <a:bodyPr/>
          <a:lstStyle/>
          <a:p>
            <a:pPr marL="0" indent="0">
              <a:buNone/>
            </a:pPr>
            <a:r>
              <a:rPr lang="en-GB" sz="4400" dirty="0" err="1" smtClean="0"/>
              <a:t>Arti</a:t>
            </a:r>
            <a:r>
              <a:rPr lang="en-GB" sz="4400" dirty="0" smtClean="0"/>
              <a:t> </a:t>
            </a:r>
          </a:p>
          <a:p>
            <a:pPr marL="0" indent="0">
              <a:buNone/>
            </a:pPr>
            <a:r>
              <a:rPr lang="en-GB" dirty="0" smtClean="0"/>
              <a:t>A lamp (or incense) is waved in front of the image (</a:t>
            </a:r>
            <a:r>
              <a:rPr lang="en-GB" dirty="0" err="1" smtClean="0"/>
              <a:t>murti</a:t>
            </a:r>
            <a:r>
              <a:rPr lang="en-GB" dirty="0" smtClean="0"/>
              <a:t>) as a way of welcoming the God or Goddess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072" y="1288945"/>
            <a:ext cx="6417032" cy="42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04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2510</TotalTime>
  <Words>80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Visiting a Mandir</vt:lpstr>
      <vt:lpstr>Mandir: A Hindu temple  This is a converted church in Bristol. </vt:lpstr>
      <vt:lpstr>PowerPoint Presentation</vt:lpstr>
      <vt:lpstr>Puja   Worshipping God at a Hindu shrine. This could be at home or in a Mandir.</vt:lpstr>
      <vt:lpstr>Ganesh:  A Hindu image of God, shown with an elephant’s head – a sign that God is kind, strong and wise.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Visiting a Madir</dc:title>
  <dc:creator>andy midwinter</dc:creator>
  <cp:lastModifiedBy>andy midwinter</cp:lastModifiedBy>
  <cp:revision>7</cp:revision>
  <dcterms:created xsi:type="dcterms:W3CDTF">2018-11-06T15:04:44Z</dcterms:created>
  <dcterms:modified xsi:type="dcterms:W3CDTF">2019-11-04T18:22:48Z</dcterms:modified>
</cp:coreProperties>
</file>